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3" r:id="rId1"/>
  </p:sldMasterIdLst>
  <p:notesMasterIdLst>
    <p:notesMasterId r:id="rId6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Lst>
  <p:sldSz cx="9144000" cy="5143500" type="screen16x9"/>
  <p:notesSz cx="7010400" cy="9296400"/>
  <p:embeddedFontLst>
    <p:embeddedFont>
      <p:font typeface="Yusei Magic" panose="020B0604020202020204" charset="-128"/>
      <p:regular r:id="rId64"/>
    </p:embeddedFont>
    <p:embeddedFont>
      <p:font typeface="Bebas Neue" panose="020B0606020202050201" pitchFamily="34" charset="0"/>
      <p:regular r:id="rId65"/>
    </p:embeddedFont>
    <p:embeddedFont>
      <p:font typeface="Livvic" pitchFamily="2" charset="0"/>
      <p:regular r:id="rId66"/>
      <p:bold r:id="rId67"/>
      <p:italic r:id="rId68"/>
      <p:boldItalic r:id="rId69"/>
    </p:embeddedFont>
    <p:embeddedFont>
      <p:font typeface="Livvic Black" pitchFamily="2" charset="0"/>
      <p:bold r:id="rId70"/>
      <p:boldItalic r:id="rId71"/>
    </p:embeddedFont>
    <p:embeddedFont>
      <p:font typeface="Manrope" panose="020B0604020202020204" charset="0"/>
      <p:regular r:id="rId72"/>
      <p:bold r:id="rId73"/>
    </p:embeddedFont>
    <p:embeddedFont>
      <p:font typeface="Poppins" panose="00000500000000000000" pitchFamily="2" charset="0"/>
      <p:regular r:id="rId74"/>
      <p:bold r:id="rId75"/>
      <p:italic r:id="rId76"/>
      <p:boldItalic r:id="rId77"/>
    </p:embeddedFont>
    <p:embeddedFont>
      <p:font typeface="Poppins Black" panose="020B0502040204020203" pitchFamily="2" charset="0"/>
      <p:bold r:id="rId78"/>
      <p:boldItalic r:id="rId7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52C85F0-12C9-4889-AE39-5D303473EB4B}">
  <a:tblStyle styleId="{852C85F0-12C9-4889-AE39-5D303473EB4B}"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940" y="5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68" Type="http://schemas.openxmlformats.org/officeDocument/2006/relationships/font" Target="fonts/font5.fntdata"/><Relationship Id="rId76" Type="http://schemas.openxmlformats.org/officeDocument/2006/relationships/font" Target="fonts/font13.fntdata"/><Relationship Id="rId7" Type="http://schemas.openxmlformats.org/officeDocument/2006/relationships/slide" Target="slides/slide6.xml"/><Relationship Id="rId71"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font" Target="fonts/font3.fntdata"/><Relationship Id="rId74" Type="http://schemas.openxmlformats.org/officeDocument/2006/relationships/font" Target="fonts/font11.fntdata"/><Relationship Id="rId79" Type="http://schemas.openxmlformats.org/officeDocument/2006/relationships/font" Target="fonts/font16.fntdata"/><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font" Target="fonts/font2.fntdata"/><Relationship Id="rId73" Type="http://schemas.openxmlformats.org/officeDocument/2006/relationships/font" Target="fonts/font10.fntdata"/><Relationship Id="rId78" Type="http://schemas.openxmlformats.org/officeDocument/2006/relationships/font" Target="fonts/font15.fntdata"/><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1.fntdata"/><Relationship Id="rId69" Type="http://schemas.openxmlformats.org/officeDocument/2006/relationships/font" Target="fonts/font6.fntdata"/><Relationship Id="rId77" Type="http://schemas.openxmlformats.org/officeDocument/2006/relationships/font" Target="fonts/font14.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9.fntdata"/><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font" Target="fonts/font4.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font" Target="fonts/font7.fntdata"/><Relationship Id="rId75" Type="http://schemas.openxmlformats.org/officeDocument/2006/relationships/font" Target="fonts/font12.fntdata"/><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701040" y="4415790"/>
            <a:ext cx="5608320" cy="4183380"/>
          </a:xfrm>
          <a:prstGeom prst="rect">
            <a:avLst/>
          </a:prstGeom>
          <a:noFill/>
          <a:ln>
            <a:noFill/>
          </a:ln>
        </p:spPr>
        <p:txBody>
          <a:bodyPr spcFirstLastPara="1" wrap="square" lIns="93162" tIns="93162" rIns="93162" bIns="93162"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www.youtube.com/watch?v=SFnMTHhKdkw"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www.youtube.com/watch?v=t685WM5R6aM"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youtube.com/watch?v=IQ3SaSf--8Q" TargetMode="External"/><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www.youtube.com/watch?v=LulK53kvVQo"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3" Type="http://schemas.openxmlformats.org/officeDocument/2006/relationships/hyperlink" Target="https://youtube.com/shorts/HqiS3elZMEs?si=cYxVn1jZ79YWxrjH"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3" Type="http://schemas.openxmlformats.org/officeDocument/2006/relationships/hyperlink" Target="https://www.youtube.com/watch?v=uxayUBd6T7M"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3" Type="http://schemas.openxmlformats.org/officeDocument/2006/relationships/hyperlink" Target="https://www.youtube.com/watch?v=IQ3SaSf--8Q" TargetMode="External"/><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g3253cabfa04_0_1491: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3" name="Google Shape;423;g3253cabfa04_0_1491: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Lorelei </a:t>
            </a:r>
            <a:endParaRPr sz="1500" b="1">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a:solidFill>
                  <a:srgbClr val="242424"/>
                </a:solidFill>
                <a:latin typeface="Poppins"/>
                <a:ea typeface="Poppins"/>
                <a:cs typeface="Poppins"/>
                <a:sym typeface="Poppins"/>
              </a:rPr>
              <a:t>This follow-up workshop offers a brief review of key concepts from Part 1, followed by an in-depth exploration of more strategies as well as practical applications. Enhance your skills and deepen your understanding to effectively implement these strategies with the students you work with.  </a:t>
            </a:r>
            <a:endParaRPr sz="1500">
              <a:solidFill>
                <a:srgbClr val="242424"/>
              </a:solidFill>
              <a:latin typeface="Poppins"/>
              <a:ea typeface="Poppins"/>
              <a:cs typeface="Poppins"/>
              <a:sym typeface="Poppins"/>
            </a:endParaRPr>
          </a:p>
          <a:p>
            <a:pPr marL="0" indent="0">
              <a:lnSpc>
                <a:spcPct val="130000"/>
              </a:lnSpc>
              <a:spcBef>
                <a:spcPts val="1529"/>
              </a:spcBef>
              <a:buClr>
                <a:schemeClr val="dk1"/>
              </a:buClr>
              <a:buNone/>
            </a:pPr>
            <a:endParaRPr sz="1500" b="1">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b="1">
                <a:solidFill>
                  <a:srgbClr val="242424"/>
                </a:solidFill>
                <a:latin typeface="Poppins"/>
                <a:ea typeface="Poppins"/>
                <a:cs typeface="Poppins"/>
                <a:sym typeface="Poppins"/>
              </a:rPr>
              <a:t>Need/To-Do:</a:t>
            </a:r>
            <a:endParaRPr sz="1500" b="1">
              <a:solidFill>
                <a:srgbClr val="242424"/>
              </a:solidFill>
              <a:latin typeface="Poppins"/>
              <a:ea typeface="Poppins"/>
              <a:cs typeface="Poppins"/>
              <a:sym typeface="Poppins"/>
            </a:endParaRPr>
          </a:p>
          <a:p>
            <a:pPr marL="465887" indent="-330003">
              <a:lnSpc>
                <a:spcPct val="130000"/>
              </a:lnSpc>
              <a:spcBef>
                <a:spcPts val="1529"/>
              </a:spcBef>
              <a:buClr>
                <a:srgbClr val="242424"/>
              </a:buClr>
              <a:buSzPts val="1500"/>
              <a:buFont typeface="Poppins"/>
              <a:buChar char="-"/>
            </a:pPr>
            <a:r>
              <a:rPr lang="en" sz="1500">
                <a:solidFill>
                  <a:srgbClr val="242424"/>
                </a:solidFill>
                <a:latin typeface="Poppins"/>
                <a:ea typeface="Poppins"/>
                <a:cs typeface="Poppins"/>
                <a:sym typeface="Poppins"/>
              </a:rPr>
              <a:t>Permanent and whiteboard Markers, name tags, etc. </a:t>
            </a:r>
            <a:endParaRPr sz="1500">
              <a:solidFill>
                <a:srgbClr val="242424"/>
              </a:solidFill>
              <a:latin typeface="Poppins"/>
              <a:ea typeface="Poppins"/>
              <a:cs typeface="Poppins"/>
              <a:sym typeface="Poppins"/>
            </a:endParaRPr>
          </a:p>
          <a:p>
            <a:pPr marL="465887" indent="-330003">
              <a:lnSpc>
                <a:spcPct val="130000"/>
              </a:lnSpc>
              <a:buClr>
                <a:srgbClr val="242424"/>
              </a:buClr>
              <a:buSzPts val="1500"/>
              <a:buFont typeface="Poppins"/>
              <a:buChar char="-"/>
            </a:pPr>
            <a:r>
              <a:rPr lang="en" sz="1500">
                <a:solidFill>
                  <a:srgbClr val="242424"/>
                </a:solidFill>
                <a:latin typeface="Poppins"/>
                <a:ea typeface="Poppins"/>
                <a:cs typeface="Poppins"/>
                <a:sym typeface="Poppins"/>
              </a:rPr>
              <a:t>Brown paper</a:t>
            </a:r>
            <a:endParaRPr sz="1500">
              <a:solidFill>
                <a:srgbClr val="242424"/>
              </a:solidFill>
              <a:latin typeface="Poppins"/>
              <a:ea typeface="Poppins"/>
              <a:cs typeface="Poppins"/>
              <a:sym typeface="Poppins"/>
            </a:endParaRPr>
          </a:p>
          <a:p>
            <a:pPr marL="465887" indent="-330003">
              <a:lnSpc>
                <a:spcPct val="130000"/>
              </a:lnSpc>
              <a:buClr>
                <a:srgbClr val="242424"/>
              </a:buClr>
              <a:buSzPts val="1500"/>
              <a:buFont typeface="Poppins"/>
              <a:buChar char="-"/>
            </a:pPr>
            <a:r>
              <a:rPr lang="en" sz="1500">
                <a:solidFill>
                  <a:srgbClr val="242424"/>
                </a:solidFill>
                <a:latin typeface="Poppins"/>
                <a:ea typeface="Poppins"/>
                <a:cs typeface="Poppins"/>
                <a:sym typeface="Poppins"/>
              </a:rPr>
              <a:t>Fidgets for tables</a:t>
            </a:r>
            <a:endParaRPr sz="1500">
              <a:solidFill>
                <a:srgbClr val="242424"/>
              </a:solidFill>
              <a:latin typeface="Poppins"/>
              <a:ea typeface="Poppins"/>
              <a:cs typeface="Poppins"/>
              <a:sym typeface="Poppins"/>
            </a:endParaRPr>
          </a:p>
          <a:p>
            <a:pPr marL="465887" indent="-330003">
              <a:lnSpc>
                <a:spcPct val="130000"/>
              </a:lnSpc>
              <a:buClr>
                <a:srgbClr val="242424"/>
              </a:buClr>
              <a:buSzPts val="1500"/>
              <a:buFont typeface="Poppins"/>
              <a:buChar char="-"/>
            </a:pPr>
            <a:r>
              <a:rPr lang="en" sz="1500">
                <a:solidFill>
                  <a:srgbClr val="242424"/>
                </a:solidFill>
                <a:latin typeface="Poppins"/>
                <a:ea typeface="Poppins"/>
                <a:cs typeface="Poppins"/>
                <a:sym typeface="Poppins"/>
              </a:rPr>
              <a:t>coffee</a:t>
            </a:r>
            <a:endParaRPr sz="1500">
              <a:solidFill>
                <a:srgbClr val="242424"/>
              </a:solidFill>
              <a:latin typeface="Poppins"/>
              <a:ea typeface="Poppins"/>
              <a:cs typeface="Poppins"/>
              <a:sym typeface="Poppins"/>
            </a:endParaRPr>
          </a:p>
          <a:p>
            <a:pPr marL="465887" indent="-330003">
              <a:lnSpc>
                <a:spcPct val="130000"/>
              </a:lnSpc>
              <a:buClr>
                <a:srgbClr val="242424"/>
              </a:buClr>
              <a:buSzPts val="1500"/>
              <a:buFont typeface="Poppins"/>
              <a:buChar char="-"/>
            </a:pPr>
            <a:r>
              <a:rPr lang="en" sz="1500">
                <a:solidFill>
                  <a:srgbClr val="242424"/>
                </a:solidFill>
                <a:latin typeface="Poppins"/>
                <a:ea typeface="Poppins"/>
                <a:cs typeface="Poppins"/>
                <a:sym typeface="Poppins"/>
              </a:rPr>
              <a:t>Whiteboards</a:t>
            </a:r>
            <a:endParaRPr sz="1500">
              <a:solidFill>
                <a:srgbClr val="242424"/>
              </a:solidFill>
              <a:latin typeface="Poppins"/>
              <a:ea typeface="Poppins"/>
              <a:cs typeface="Poppins"/>
              <a:sym typeface="Poppins"/>
            </a:endParaRPr>
          </a:p>
          <a:p>
            <a:pPr marL="465887" indent="-330003">
              <a:lnSpc>
                <a:spcPct val="130000"/>
              </a:lnSpc>
              <a:buClr>
                <a:srgbClr val="242424"/>
              </a:buClr>
              <a:buSzPts val="1500"/>
              <a:buFont typeface="Poppins"/>
              <a:buChar char="-"/>
            </a:pPr>
            <a:r>
              <a:rPr lang="en" sz="1500">
                <a:solidFill>
                  <a:srgbClr val="242424"/>
                </a:solidFill>
                <a:latin typeface="Poppins"/>
                <a:ea typeface="Poppins"/>
                <a:cs typeface="Poppins"/>
                <a:sym typeface="Poppins"/>
              </a:rPr>
              <a:t>Blown-up IY Triangle</a:t>
            </a:r>
            <a:endParaRPr sz="1500">
              <a:solidFill>
                <a:srgbClr val="242424"/>
              </a:solidFill>
              <a:latin typeface="Poppins"/>
              <a:ea typeface="Poppins"/>
              <a:cs typeface="Poppins"/>
              <a:sym typeface="Poppins"/>
            </a:endParaRPr>
          </a:p>
          <a:p>
            <a:pPr marL="465887" indent="-330003">
              <a:lnSpc>
                <a:spcPct val="130000"/>
              </a:lnSpc>
              <a:buClr>
                <a:srgbClr val="242424"/>
              </a:buClr>
              <a:buSzPts val="1500"/>
              <a:buFont typeface="Poppins"/>
              <a:buChar char="-"/>
            </a:pPr>
            <a:r>
              <a:rPr lang="en" sz="1500">
                <a:solidFill>
                  <a:srgbClr val="242424"/>
                </a:solidFill>
                <a:latin typeface="Poppins"/>
                <a:ea typeface="Poppins"/>
                <a:cs typeface="Poppins"/>
                <a:sym typeface="Poppins"/>
              </a:rPr>
              <a:t>Cards or candies to pair EAs for initial activity -Lorelei</a:t>
            </a:r>
            <a:endParaRPr sz="1500">
              <a:solidFill>
                <a:srgbClr val="242424"/>
              </a:solidFill>
              <a:latin typeface="Poppins"/>
              <a:ea typeface="Poppins"/>
              <a:cs typeface="Poppins"/>
              <a:sym typeface="Poppins"/>
            </a:endParaRPr>
          </a:p>
          <a:p>
            <a:pPr marL="465887" indent="0">
              <a:lnSpc>
                <a:spcPct val="130000"/>
              </a:lnSpc>
              <a:spcBef>
                <a:spcPts val="1529"/>
              </a:spcBef>
              <a:buNone/>
            </a:pPr>
            <a:endParaRPr sz="1500">
              <a:solidFill>
                <a:srgbClr val="242424"/>
              </a:solidFill>
              <a:latin typeface="Poppins"/>
              <a:ea typeface="Poppins"/>
              <a:cs typeface="Poppins"/>
              <a:sym typeface="Poppins"/>
            </a:endParaRPr>
          </a:p>
          <a:p>
            <a:pPr marL="465887" indent="-330003">
              <a:lnSpc>
                <a:spcPct val="130000"/>
              </a:lnSpc>
              <a:spcBef>
                <a:spcPts val="1529"/>
              </a:spcBef>
              <a:buClr>
                <a:srgbClr val="242424"/>
              </a:buClr>
              <a:buSzPts val="1500"/>
              <a:buFont typeface="Poppins"/>
              <a:buChar char="-"/>
            </a:pPr>
            <a:r>
              <a:rPr lang="en" sz="1500">
                <a:solidFill>
                  <a:srgbClr val="242424"/>
                </a:solidFill>
                <a:latin typeface="Poppins"/>
                <a:ea typeface="Poppins"/>
                <a:cs typeface="Poppins"/>
                <a:sym typeface="Poppins"/>
              </a:rPr>
              <a:t>Copy EA handouts package - Do we want the PowerPoint slides as a handout, too?Lorelei</a:t>
            </a:r>
            <a:endParaRPr sz="1500">
              <a:solidFill>
                <a:srgbClr val="242424"/>
              </a:solidFill>
              <a:latin typeface="Poppins"/>
              <a:ea typeface="Poppins"/>
              <a:cs typeface="Poppins"/>
              <a:sym typeface="Poppins"/>
            </a:endParaRPr>
          </a:p>
          <a:p>
            <a:pPr marL="465887" indent="-330003">
              <a:lnSpc>
                <a:spcPct val="130000"/>
              </a:lnSpc>
              <a:buClr>
                <a:srgbClr val="242424"/>
              </a:buClr>
              <a:buSzPts val="1500"/>
              <a:buFont typeface="Poppins"/>
              <a:buChar char="-"/>
            </a:pPr>
            <a:r>
              <a:rPr lang="en" sz="1500">
                <a:solidFill>
                  <a:srgbClr val="242424"/>
                </a:solidFill>
                <a:latin typeface="Poppins"/>
                <a:ea typeface="Poppins"/>
                <a:cs typeface="Poppins"/>
                <a:sym typeface="Poppins"/>
              </a:rPr>
              <a:t>Grounding Activity </a:t>
            </a:r>
            <a:endParaRPr sz="1500">
              <a:solidFill>
                <a:srgbClr val="242424"/>
              </a:solidFill>
              <a:latin typeface="Poppins"/>
              <a:ea typeface="Poppins"/>
              <a:cs typeface="Poppins"/>
              <a:sym typeface="Poppins"/>
            </a:endParaRPr>
          </a:p>
          <a:p>
            <a:pPr marL="465887" indent="-330003">
              <a:lnSpc>
                <a:spcPct val="130000"/>
              </a:lnSpc>
              <a:buClr>
                <a:srgbClr val="242424"/>
              </a:buClr>
              <a:buSzPts val="1500"/>
              <a:buFont typeface="Poppins"/>
              <a:buChar char="-"/>
            </a:pPr>
            <a:r>
              <a:rPr lang="en" sz="1500">
                <a:solidFill>
                  <a:srgbClr val="242424"/>
                </a:solidFill>
                <a:latin typeface="Poppins"/>
                <a:ea typeface="Poppins"/>
                <a:cs typeface="Poppins"/>
                <a:sym typeface="Poppins"/>
              </a:rPr>
              <a:t>Name the Coaching Style Activity/Game</a:t>
            </a:r>
            <a:endParaRPr sz="1500">
              <a:solidFill>
                <a:srgbClr val="242424"/>
              </a:solidFill>
              <a:latin typeface="Poppins"/>
              <a:ea typeface="Poppins"/>
              <a:cs typeface="Poppins"/>
              <a:sym typeface="Poppins"/>
            </a:endParaRPr>
          </a:p>
          <a:p>
            <a:pPr marL="465887" indent="-330003">
              <a:lnSpc>
                <a:spcPct val="130000"/>
              </a:lnSpc>
              <a:buClr>
                <a:srgbClr val="242424"/>
              </a:buClr>
              <a:buSzPts val="1500"/>
              <a:buFont typeface="Poppins"/>
              <a:buChar char="-"/>
            </a:pPr>
            <a:r>
              <a:rPr lang="en" sz="1500">
                <a:solidFill>
                  <a:srgbClr val="242424"/>
                </a:solidFill>
                <a:latin typeface="Poppins"/>
                <a:ea typeface="Poppins"/>
                <a:cs typeface="Poppins"/>
                <a:sym typeface="Poppins"/>
              </a:rPr>
              <a:t>Plan Positive Opposites Role Plays</a:t>
            </a:r>
            <a:endParaRPr sz="1500">
              <a:solidFill>
                <a:srgbClr val="242424"/>
              </a:solidFill>
              <a:latin typeface="Poppins"/>
              <a:ea typeface="Poppins"/>
              <a:cs typeface="Poppins"/>
              <a:sym typeface="Poppins"/>
            </a:endParaRPr>
          </a:p>
          <a:p>
            <a:pPr marL="465887" indent="-330003">
              <a:lnSpc>
                <a:spcPct val="130000"/>
              </a:lnSpc>
              <a:buClr>
                <a:srgbClr val="242424"/>
              </a:buClr>
              <a:buSzPts val="1500"/>
              <a:buFont typeface="Poppins"/>
              <a:buChar char="-"/>
            </a:pPr>
            <a:r>
              <a:rPr lang="en" sz="1500">
                <a:solidFill>
                  <a:srgbClr val="242424"/>
                </a:solidFill>
                <a:latin typeface="Poppins"/>
                <a:ea typeface="Poppins"/>
                <a:cs typeface="Poppins"/>
                <a:sym typeface="Poppins"/>
              </a:rPr>
              <a:t>Make Self-Care Sheet </a:t>
            </a:r>
            <a:endParaRPr sz="1500">
              <a:solidFill>
                <a:srgbClr val="242424"/>
              </a:solidFill>
              <a:latin typeface="Poppins"/>
              <a:ea typeface="Poppins"/>
              <a:cs typeface="Poppins"/>
              <a:sym typeface="Poppins"/>
            </a:endParaRPr>
          </a:p>
          <a:p>
            <a:pPr marL="465887" indent="-330003">
              <a:lnSpc>
                <a:spcPct val="130000"/>
              </a:lnSpc>
              <a:buClr>
                <a:srgbClr val="242424"/>
              </a:buClr>
              <a:buSzPts val="1500"/>
              <a:buFont typeface="Poppins"/>
              <a:buChar char="-"/>
            </a:pPr>
            <a:r>
              <a:rPr lang="en" sz="1500">
                <a:solidFill>
                  <a:srgbClr val="242424"/>
                </a:solidFill>
                <a:latin typeface="Poppins"/>
                <a:ea typeface="Poppins"/>
                <a:cs typeface="Poppins"/>
                <a:sym typeface="Poppins"/>
              </a:rPr>
              <a:t>Make Works Referenced page on slides </a:t>
            </a:r>
            <a:endParaRPr sz="1500" b="1">
              <a:solidFill>
                <a:srgbClr val="242424"/>
              </a:solidFill>
              <a:latin typeface="Poppins"/>
              <a:ea typeface="Poppins"/>
              <a:cs typeface="Poppins"/>
              <a:sym typeface="Poppin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g3253cabfa04_0_73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0" name="Google Shape;430;g3253cabfa04_0_73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buNone/>
            </a:pPr>
            <a:r>
              <a:rPr lang="en" sz="1500" b="1">
                <a:solidFill>
                  <a:srgbClr val="242424"/>
                </a:solidFill>
                <a:latin typeface="Poppins"/>
                <a:ea typeface="Poppins"/>
                <a:cs typeface="Poppins"/>
                <a:sym typeface="Poppins"/>
              </a:rPr>
              <a:t>Lorelei </a:t>
            </a:r>
            <a:endParaRPr sz="1500">
              <a:latin typeface="Poppins"/>
              <a:ea typeface="Poppins"/>
              <a:cs typeface="Poppins"/>
              <a:sym typeface="Poppins"/>
            </a:endParaRPr>
          </a:p>
          <a:p>
            <a:pPr marL="465887" indent="-330003">
              <a:buSzPts val="1500"/>
              <a:buFont typeface="Poppins"/>
              <a:buChar char="-"/>
            </a:pPr>
            <a:r>
              <a:rPr lang="en" sz="1500">
                <a:latin typeface="Poppins"/>
                <a:ea typeface="Poppins"/>
                <a:cs typeface="Poppins"/>
                <a:sym typeface="Poppins"/>
              </a:rPr>
              <a:t>Self-Assessment</a:t>
            </a:r>
            <a:endParaRPr sz="1500">
              <a:latin typeface="Poppins"/>
              <a:ea typeface="Poppins"/>
              <a:cs typeface="Poppins"/>
              <a:sym typeface="Poppins"/>
            </a:endParaRPr>
          </a:p>
          <a:p>
            <a:pPr marL="465887" indent="-330003">
              <a:buSzPts val="1500"/>
              <a:buFont typeface="Poppins"/>
              <a:buChar char="-"/>
            </a:pPr>
            <a:r>
              <a:rPr lang="en" sz="1500">
                <a:latin typeface="Poppins"/>
                <a:ea typeface="Poppins"/>
                <a:cs typeface="Poppins"/>
                <a:sym typeface="Poppins"/>
              </a:rPr>
              <a:t>Start with facilitators. Go around room - write down answers on sheet/whiteboard.</a:t>
            </a:r>
            <a:endParaRPr sz="1500">
              <a:latin typeface="Poppins"/>
              <a:ea typeface="Poppins"/>
              <a:cs typeface="Poppins"/>
              <a:sym typeface="Poppin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g33dcba461db_1_19: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7" name="Google Shape;437;g33dcba461db_1_19: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buNone/>
            </a:pPr>
            <a:r>
              <a:rPr lang="en" sz="1500" b="1">
                <a:solidFill>
                  <a:srgbClr val="242424"/>
                </a:solidFill>
                <a:latin typeface="Poppins"/>
                <a:ea typeface="Poppins"/>
                <a:cs typeface="Poppins"/>
                <a:sym typeface="Poppins"/>
              </a:rPr>
              <a:t>Lorelei </a:t>
            </a:r>
            <a:endParaRPr sz="1500">
              <a:latin typeface="Poppins"/>
              <a:ea typeface="Poppins"/>
              <a:cs typeface="Poppins"/>
              <a:sym typeface="Poppins"/>
            </a:endParaRPr>
          </a:p>
          <a:p>
            <a:pPr marL="465887" indent="-330003">
              <a:buSzPts val="1500"/>
              <a:buFont typeface="Poppins"/>
              <a:buChar char="-"/>
            </a:pPr>
            <a:r>
              <a:rPr lang="en" sz="1500">
                <a:latin typeface="Poppins"/>
                <a:ea typeface="Poppins"/>
                <a:cs typeface="Poppins"/>
                <a:sym typeface="Poppins"/>
              </a:rPr>
              <a:t>Self-Assessment</a:t>
            </a:r>
            <a:endParaRPr sz="1500">
              <a:latin typeface="Poppins"/>
              <a:ea typeface="Poppins"/>
              <a:cs typeface="Poppins"/>
              <a:sym typeface="Poppins"/>
            </a:endParaRPr>
          </a:p>
          <a:p>
            <a:pPr marL="465887" indent="-330003">
              <a:buSzPts val="1500"/>
              <a:buFont typeface="Poppins"/>
              <a:buChar char="-"/>
            </a:pPr>
            <a:r>
              <a:rPr lang="en" sz="1500">
                <a:latin typeface="Poppins"/>
                <a:ea typeface="Poppins"/>
                <a:cs typeface="Poppins"/>
                <a:sym typeface="Poppins"/>
              </a:rPr>
              <a:t>Start with facilitators. Go around room - write down answers on sheet/whiteboard.</a:t>
            </a:r>
            <a:endParaRPr sz="1500">
              <a:latin typeface="Poppins"/>
              <a:ea typeface="Poppins"/>
              <a:cs typeface="Poppins"/>
              <a:sym typeface="Poppin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g32d9b15d4c3_0_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3" name="Google Shape;443;g32d9b15d4c3_0_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buNone/>
            </a:pPr>
            <a:r>
              <a:rPr lang="en" sz="1500" b="1">
                <a:solidFill>
                  <a:srgbClr val="242424"/>
                </a:solidFill>
                <a:latin typeface="Poppins"/>
                <a:ea typeface="Poppins"/>
                <a:cs typeface="Poppins"/>
                <a:sym typeface="Poppins"/>
              </a:rPr>
              <a:t>Lorelei </a:t>
            </a:r>
            <a:endParaRPr sz="1500" i="1">
              <a:latin typeface="Poppins"/>
              <a:ea typeface="Poppins"/>
              <a:cs typeface="Poppins"/>
              <a:sym typeface="Poppin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g3276d8321e6_1_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0" name="Google Shape;450;g3276d8321e6_1_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spcAft>
                <a:spcPts val="1529"/>
              </a:spcAft>
              <a:buClr>
                <a:schemeClr val="dk1"/>
              </a:buClr>
              <a:buNone/>
            </a:pPr>
            <a:r>
              <a:rPr lang="en" sz="1500" b="1">
                <a:solidFill>
                  <a:srgbClr val="242424"/>
                </a:solidFill>
                <a:latin typeface="Poppins"/>
                <a:ea typeface="Poppins"/>
                <a:cs typeface="Poppins"/>
                <a:sym typeface="Poppins"/>
              </a:rPr>
              <a:t>Lorelei </a:t>
            </a:r>
            <a:endParaRPr sz="15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g32b7397bf70_1_5: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7" name="Google Shape;457;g32b7397bf70_1_5: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buNone/>
            </a:pPr>
            <a:r>
              <a:rPr lang="en" sz="1500" b="1">
                <a:solidFill>
                  <a:srgbClr val="242424"/>
                </a:solidFill>
                <a:latin typeface="Poppins"/>
                <a:ea typeface="Poppins"/>
                <a:cs typeface="Poppins"/>
                <a:sym typeface="Poppins"/>
              </a:rPr>
              <a:t>Lorelei</a:t>
            </a:r>
            <a:endParaRPr sz="1500">
              <a:latin typeface="Poppins"/>
              <a:ea typeface="Poppins"/>
              <a:cs typeface="Poppins"/>
              <a:sym typeface="Poppins"/>
            </a:endParaRPr>
          </a:p>
          <a:p>
            <a:pPr marL="0" indent="0">
              <a:buNone/>
            </a:pPr>
            <a:r>
              <a:rPr lang="en" sz="1500">
                <a:latin typeface="Poppins"/>
                <a:ea typeface="Poppins"/>
                <a:cs typeface="Poppins"/>
                <a:sym typeface="Poppins"/>
              </a:rPr>
              <a:t>What are the challenging behaviours that you are most often working with write on white board? Any diagnosis?</a:t>
            </a:r>
            <a:endParaRPr sz="1500">
              <a:latin typeface="Poppins"/>
              <a:ea typeface="Poppins"/>
              <a:cs typeface="Poppins"/>
              <a:sym typeface="Poppins"/>
            </a:endParaRPr>
          </a:p>
          <a:p>
            <a:pPr marL="0" indent="0">
              <a:buNone/>
            </a:pPr>
            <a:endParaRPr sz="1500"/>
          </a:p>
          <a:p>
            <a:pPr marL="0" indent="0">
              <a:buNone/>
            </a:pPr>
            <a:endParaRPr sz="15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3253cabfa04_0_222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3253cabfa04_0_222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buNone/>
            </a:pPr>
            <a:r>
              <a:rPr lang="en" sz="1500" b="1">
                <a:solidFill>
                  <a:srgbClr val="242424"/>
                </a:solidFill>
                <a:latin typeface="Poppins"/>
                <a:ea typeface="Poppins"/>
                <a:cs typeface="Poppins"/>
                <a:sym typeface="Poppins"/>
              </a:rPr>
              <a:t>Lorelei</a:t>
            </a:r>
            <a:endParaRPr sz="1500" b="1">
              <a:solidFill>
                <a:srgbClr val="242424"/>
              </a:solidFill>
              <a:latin typeface="Poppins"/>
              <a:ea typeface="Poppins"/>
              <a:cs typeface="Poppins"/>
              <a:sym typeface="Poppins"/>
            </a:endParaRPr>
          </a:p>
          <a:p>
            <a:pPr marL="0" indent="0">
              <a:buNone/>
            </a:pPr>
            <a:endParaRPr sz="1500">
              <a:latin typeface="Poppins"/>
              <a:ea typeface="Poppins"/>
              <a:cs typeface="Poppins"/>
              <a:sym typeface="Poppins"/>
            </a:endParaRPr>
          </a:p>
          <a:p>
            <a:pPr marL="0" indent="0">
              <a:buNone/>
            </a:pPr>
            <a:r>
              <a:rPr lang="en" sz="1500">
                <a:latin typeface="Poppins"/>
                <a:ea typeface="Poppins"/>
                <a:cs typeface="Poppins"/>
                <a:sym typeface="Poppins"/>
              </a:rPr>
              <a:t>The importance of play with students; this needs to be a integral part of school life and learning.  We want students to perceive school as enjoyable, a place where students and teachers trust each other, where individual learning styles and differences are appreciated and respected, and a place of sharing and growth.</a:t>
            </a:r>
            <a:endParaRPr sz="1500">
              <a:latin typeface="Poppins"/>
              <a:ea typeface="Poppins"/>
              <a:cs typeface="Poppins"/>
              <a:sym typeface="Poppins"/>
            </a:endParaRPr>
          </a:p>
          <a:p>
            <a:pPr marL="0" indent="0">
              <a:buNone/>
            </a:pPr>
            <a:endParaRPr sz="1500">
              <a:latin typeface="Poppins"/>
              <a:ea typeface="Poppins"/>
              <a:cs typeface="Poppins"/>
              <a:sym typeface="Poppins"/>
            </a:endParaRPr>
          </a:p>
          <a:p>
            <a:pPr marL="0" indent="0">
              <a:buNone/>
            </a:pPr>
            <a:r>
              <a:rPr lang="en" sz="1500" i="1">
                <a:latin typeface="Poppins"/>
                <a:ea typeface="Poppins"/>
                <a:cs typeface="Poppins"/>
                <a:sym typeface="Poppins"/>
              </a:rPr>
              <a:t>Note: They have a Play worksheet in their package. </a:t>
            </a:r>
            <a:endParaRPr sz="1500" i="1">
              <a:latin typeface="Poppins"/>
              <a:ea typeface="Poppins"/>
              <a:cs typeface="Poppins"/>
              <a:sym typeface="Poppin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g3253cabfa04_0_143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0" name="Google Shape;470;g3253cabfa04_0_143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buNone/>
            </a:pPr>
            <a:r>
              <a:rPr lang="en" sz="1500" b="1">
                <a:solidFill>
                  <a:srgbClr val="242424"/>
                </a:solidFill>
                <a:latin typeface="Poppins"/>
                <a:ea typeface="Poppins"/>
                <a:cs typeface="Poppins"/>
                <a:sym typeface="Poppins"/>
              </a:rPr>
              <a:t>Lorelei</a:t>
            </a:r>
            <a:endParaRPr sz="1500" b="1">
              <a:solidFill>
                <a:srgbClr val="242424"/>
              </a:solidFill>
              <a:latin typeface="Poppins"/>
              <a:ea typeface="Poppins"/>
              <a:cs typeface="Poppins"/>
              <a:sym typeface="Poppins"/>
            </a:endParaRPr>
          </a:p>
          <a:p>
            <a:pPr marL="0" indent="0">
              <a:buNone/>
            </a:pPr>
            <a:endParaRPr sz="1500">
              <a:latin typeface="Poppins"/>
              <a:ea typeface="Poppins"/>
              <a:cs typeface="Poppins"/>
              <a:sym typeface="Poppins"/>
            </a:endParaRPr>
          </a:p>
          <a:p>
            <a:pPr marL="0" indent="0">
              <a:buNone/>
            </a:pPr>
            <a:r>
              <a:rPr lang="en" sz="1500">
                <a:latin typeface="Poppins"/>
                <a:ea typeface="Poppins"/>
                <a:cs typeface="Poppins"/>
                <a:sym typeface="Poppins"/>
              </a:rPr>
              <a:t>What you look for is what you see…</a:t>
            </a:r>
            <a:endParaRPr sz="1500">
              <a:latin typeface="Poppins"/>
              <a:ea typeface="Poppins"/>
              <a:cs typeface="Poppins"/>
              <a:sym typeface="Poppins"/>
            </a:endParaRPr>
          </a:p>
          <a:p>
            <a:pPr marL="0" indent="0">
              <a:buNone/>
            </a:pPr>
            <a:r>
              <a:rPr lang="en" sz="1500">
                <a:latin typeface="Poppins"/>
                <a:ea typeface="Poppins"/>
                <a:cs typeface="Poppins"/>
                <a:sym typeface="Poppins"/>
              </a:rPr>
              <a:t>dandelion/orchid metaphor… being a gardener </a:t>
            </a:r>
            <a:endParaRPr sz="1500">
              <a:latin typeface="Poppins"/>
              <a:ea typeface="Poppins"/>
              <a:cs typeface="Poppins"/>
              <a:sym typeface="Poppin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g3253cabfa04_0_146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6" name="Google Shape;476;g3253cabfa04_0_146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Kirsten</a:t>
            </a:r>
            <a:endParaRPr sz="1500" b="1">
              <a:solidFill>
                <a:srgbClr val="242424"/>
              </a:solidFill>
              <a:latin typeface="Poppins"/>
              <a:ea typeface="Poppins"/>
              <a:cs typeface="Poppins"/>
              <a:sym typeface="Poppins"/>
            </a:endParaRPr>
          </a:p>
          <a:p>
            <a:pPr marL="0" indent="0">
              <a:lnSpc>
                <a:spcPct val="130000"/>
              </a:lnSpc>
              <a:spcBef>
                <a:spcPts val="1529"/>
              </a:spcBef>
              <a:spcAft>
                <a:spcPts val="1529"/>
              </a:spcAft>
              <a:buClr>
                <a:schemeClr val="dk1"/>
              </a:buClr>
              <a:buNone/>
            </a:pPr>
            <a:r>
              <a:rPr lang="en" sz="1500" i="1">
                <a:solidFill>
                  <a:srgbClr val="242424"/>
                </a:solidFill>
                <a:latin typeface="Poppins"/>
                <a:ea typeface="Poppins"/>
                <a:cs typeface="Poppins"/>
                <a:sym typeface="Poppins"/>
              </a:rPr>
              <a:t>Note: They have a Triangle IY worksheet in their package. </a:t>
            </a:r>
            <a:endParaRPr sz="1500" i="1">
              <a:solidFill>
                <a:srgbClr val="242424"/>
              </a:solidFill>
              <a:latin typeface="Poppins"/>
              <a:ea typeface="Poppins"/>
              <a:cs typeface="Poppins"/>
              <a:sym typeface="Poppin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6"/>
        <p:cNvGrpSpPr/>
        <p:nvPr/>
      </p:nvGrpSpPr>
      <p:grpSpPr>
        <a:xfrm>
          <a:off x="0" y="0"/>
          <a:ext cx="0" cy="0"/>
          <a:chOff x="0" y="0"/>
          <a:chExt cx="0" cy="0"/>
        </a:xfrm>
      </p:grpSpPr>
      <p:sp>
        <p:nvSpPr>
          <p:cNvPr id="487" name="Google Shape;487;g3253cabfa04_0_1499: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8" name="Google Shape;488;g3253cabfa04_0_1499: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Kirsten</a:t>
            </a:r>
            <a:endParaRPr sz="1500" b="1">
              <a:solidFill>
                <a:srgbClr val="242424"/>
              </a:solidFill>
              <a:latin typeface="Poppins"/>
              <a:ea typeface="Poppins"/>
              <a:cs typeface="Poppins"/>
              <a:sym typeface="Poppins"/>
            </a:endParaRPr>
          </a:p>
          <a:p>
            <a:pPr marL="0" indent="0">
              <a:spcBef>
                <a:spcPts val="1529"/>
              </a:spcBef>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g3253cabfa04_0_2195: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5" name="Google Shape;495;g3253cabfa04_0_2195: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Kirsten</a:t>
            </a:r>
            <a:endParaRPr sz="1500" b="1">
              <a:solidFill>
                <a:srgbClr val="242424"/>
              </a:solidFill>
              <a:latin typeface="Poppins"/>
              <a:ea typeface="Poppins"/>
              <a:cs typeface="Poppins"/>
              <a:sym typeface="Poppins"/>
            </a:endParaRPr>
          </a:p>
          <a:p>
            <a:pPr marL="0" indent="0">
              <a:spcBef>
                <a:spcPts val="1529"/>
              </a:spcBef>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3253cabfa04_0_2204: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3253cabfa04_0_2204: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Kirsten</a:t>
            </a:r>
            <a:endParaRPr sz="1500" b="1">
              <a:solidFill>
                <a:srgbClr val="242424"/>
              </a:solidFill>
              <a:latin typeface="Poppins"/>
              <a:ea typeface="Poppins"/>
              <a:cs typeface="Poppins"/>
              <a:sym typeface="Poppins"/>
            </a:endParaRPr>
          </a:p>
          <a:p>
            <a:pPr marL="0" indent="0">
              <a:spcBef>
                <a:spcPts val="1529"/>
              </a:spcBef>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g3253cabfa04_0_2208: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9" name="Google Shape;509;g3253cabfa04_0_2208: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Kirsten</a:t>
            </a:r>
            <a:endParaRPr sz="1500" b="1">
              <a:solidFill>
                <a:srgbClr val="242424"/>
              </a:solidFill>
              <a:latin typeface="Poppins"/>
              <a:ea typeface="Poppins"/>
              <a:cs typeface="Poppins"/>
              <a:sym typeface="Poppins"/>
            </a:endParaRPr>
          </a:p>
          <a:p>
            <a:pPr marL="0" indent="0">
              <a:spcBef>
                <a:spcPts val="1529"/>
              </a:spcBef>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3253cabfa04_0_2227: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6" name="Google Shape;516;g3253cabfa04_0_2227: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Kirsten</a:t>
            </a:r>
            <a:endParaRPr sz="1500" b="1">
              <a:solidFill>
                <a:srgbClr val="242424"/>
              </a:solidFill>
              <a:latin typeface="Poppins"/>
              <a:ea typeface="Poppins"/>
              <a:cs typeface="Poppins"/>
              <a:sym typeface="Poppins"/>
            </a:endParaRPr>
          </a:p>
          <a:p>
            <a:pPr marL="0" indent="0">
              <a:spcBef>
                <a:spcPts val="1529"/>
              </a:spcBef>
              <a:buNone/>
            </a:pPr>
            <a:r>
              <a:rPr lang="en" sz="1500">
                <a:latin typeface="Poppins"/>
                <a:ea typeface="Poppins"/>
                <a:cs typeface="Poppins"/>
                <a:sym typeface="Poppins"/>
              </a:rPr>
              <a:t>*Someone take notes of these so we can use them as examples throughout the day*.  </a:t>
            </a:r>
            <a:endParaRPr sz="1500">
              <a:latin typeface="Poppins"/>
              <a:ea typeface="Poppins"/>
              <a:cs typeface="Poppins"/>
              <a:sym typeface="Poppins"/>
            </a:endParaRPr>
          </a:p>
          <a:p>
            <a:pPr marL="0" indent="0">
              <a:buNone/>
            </a:pPr>
            <a:r>
              <a:rPr lang="en" sz="1500">
                <a:latin typeface="Poppins"/>
                <a:ea typeface="Poppins"/>
                <a:cs typeface="Poppins"/>
                <a:sym typeface="Poppins"/>
              </a:rPr>
              <a:t>Have participant go to white boards in groups to discuss.</a:t>
            </a:r>
            <a:endParaRPr sz="1500">
              <a:latin typeface="Poppins"/>
              <a:ea typeface="Poppins"/>
              <a:cs typeface="Poppins"/>
              <a:sym typeface="Poppins"/>
            </a:endParaRPr>
          </a:p>
          <a:p>
            <a:pPr marL="0" indent="0">
              <a:buClr>
                <a:schemeClr val="dk1"/>
              </a:buClr>
              <a:buNone/>
            </a:pPr>
            <a:endParaRPr sz="1500">
              <a:latin typeface="Poppins"/>
              <a:ea typeface="Poppins"/>
              <a:cs typeface="Poppins"/>
              <a:sym typeface="Poppins"/>
            </a:endParaRPr>
          </a:p>
          <a:p>
            <a:pPr marL="0" indent="0">
              <a:buClr>
                <a:schemeClr val="dk1"/>
              </a:buClr>
              <a:buNone/>
            </a:pPr>
            <a:r>
              <a:rPr lang="en" sz="1500" i="1">
                <a:latin typeface="Poppins"/>
                <a:ea typeface="Poppins"/>
                <a:cs typeface="Poppins"/>
                <a:sym typeface="Poppins"/>
              </a:rPr>
              <a:t>Note: place their strategies on the blown-up triangle at front of room/whiteboard. </a:t>
            </a:r>
            <a:endParaRPr sz="1500" i="1">
              <a:latin typeface="Poppins"/>
              <a:ea typeface="Poppins"/>
              <a:cs typeface="Poppins"/>
              <a:sym typeface="Poppin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g3276d8321e6_2_1: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1" name="Google Shape;521;g3276d8321e6_2_1: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Kirsten</a:t>
            </a:r>
            <a:endParaRPr sz="1500" b="1">
              <a:solidFill>
                <a:srgbClr val="242424"/>
              </a:solidFill>
              <a:latin typeface="Poppins"/>
              <a:ea typeface="Poppins"/>
              <a:cs typeface="Poppins"/>
              <a:sym typeface="Poppins"/>
            </a:endParaRPr>
          </a:p>
          <a:p>
            <a:pPr marL="0" indent="0">
              <a:lnSpc>
                <a:spcPct val="130000"/>
              </a:lnSpc>
              <a:spcBef>
                <a:spcPts val="1529"/>
              </a:spcBef>
              <a:spcAft>
                <a:spcPts val="1529"/>
              </a:spcAft>
              <a:buClr>
                <a:schemeClr val="dk1"/>
              </a:buClr>
              <a:buNone/>
            </a:pPr>
            <a:r>
              <a:rPr lang="en" sz="1500">
                <a:latin typeface="Poppins"/>
                <a:ea typeface="Poppins"/>
                <a:cs typeface="Poppins"/>
                <a:sym typeface="Poppins"/>
              </a:rPr>
              <a:t>These strategies are to be used liberally, as they form the foundation for supporting children’s emotional, social, and academic learning and will prevent many classroom behaviour problems from occurring.</a:t>
            </a:r>
            <a:endParaRPr sz="1500">
              <a:latin typeface="Poppins"/>
              <a:ea typeface="Poppins"/>
              <a:cs typeface="Poppins"/>
              <a:sym typeface="Poppin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g3253cabfa04_0_2259: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7" name="Google Shape;527;g3253cabfa04_0_2259: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Kirsten</a:t>
            </a:r>
            <a:endParaRPr sz="1500" b="1">
              <a:solidFill>
                <a:srgbClr val="242424"/>
              </a:solidFill>
              <a:latin typeface="Poppins"/>
              <a:ea typeface="Poppins"/>
              <a:cs typeface="Poppins"/>
              <a:sym typeface="Poppins"/>
            </a:endParaRPr>
          </a:p>
          <a:p>
            <a:pPr marL="0" indent="0">
              <a:spcBef>
                <a:spcPts val="1529"/>
              </a:spcBef>
              <a:buNone/>
            </a:pPr>
            <a:r>
              <a:rPr lang="en" sz="1500">
                <a:latin typeface="Poppins"/>
                <a:ea typeface="Poppins"/>
                <a:cs typeface="Poppins"/>
                <a:sym typeface="Poppins"/>
              </a:rPr>
              <a:t>None of the strategies for managing behaviour that we will talk about later in the session are likely to yield positive results unless applied in the context of a positive relationship between the adult and the student. Building a positive relationship is essential if a student is going to become positive about learning and motivated to cooperate with you and comply with your directions. Of course, we want to build positive relationships with all students - but we know that it’s more difficult to build positive relationships with some children, more than others. </a:t>
            </a:r>
            <a:endParaRPr sz="1500">
              <a:latin typeface="Poppins"/>
              <a:ea typeface="Poppins"/>
              <a:cs typeface="Poppins"/>
              <a:sym typeface="Poppins"/>
            </a:endParaRPr>
          </a:p>
          <a:p>
            <a:pPr marL="0" indent="0">
              <a:buNone/>
            </a:pPr>
            <a:endParaRPr sz="1500">
              <a:latin typeface="Poppins"/>
              <a:ea typeface="Poppins"/>
              <a:cs typeface="Poppins"/>
              <a:sym typeface="Poppins"/>
            </a:endParaRPr>
          </a:p>
          <a:p>
            <a:pPr marL="0" indent="0">
              <a:buNone/>
            </a:pPr>
            <a:r>
              <a:rPr lang="en" sz="1500">
                <a:latin typeface="Poppins"/>
                <a:ea typeface="Poppins"/>
                <a:cs typeface="Poppins"/>
                <a:sym typeface="Poppins"/>
              </a:rPr>
              <a:t>There are several underlying reasons for misbehaviour to occur. There could be developmental, neurological or biological reasons that may cause hyperactivity, impulsivity, lack of language, increased need for attention, and so on. They may be easily distracted and find it difficult to listen and follow directions. Perhaps because of their history, they have low self esteem and unmotivated because they lack belief in their own capacity for achievement. Maybe they are distracted and off-task because they’re hungry or tired. They might be starved for affection and are acting out because of the attention that comes their way when they misbehave. </a:t>
            </a:r>
            <a:endParaRPr sz="1500">
              <a:latin typeface="Poppins"/>
              <a:ea typeface="Poppins"/>
              <a:cs typeface="Poppins"/>
              <a:sym typeface="Poppins"/>
            </a:endParaRPr>
          </a:p>
          <a:p>
            <a:pPr marL="0" indent="0">
              <a:buNone/>
            </a:pPr>
            <a:endParaRPr sz="1500">
              <a:latin typeface="Poppins"/>
              <a:ea typeface="Poppins"/>
              <a:cs typeface="Poppins"/>
              <a:sym typeface="Poppins"/>
            </a:endParaRPr>
          </a:p>
          <a:p>
            <a:pPr marL="0" indent="0">
              <a:buNone/>
            </a:pPr>
            <a:r>
              <a:rPr lang="en" sz="1500" b="1">
                <a:latin typeface="Poppins"/>
                <a:ea typeface="Poppins"/>
                <a:cs typeface="Poppins"/>
                <a:sym typeface="Poppins"/>
              </a:rPr>
              <a:t>Whatever the underlying reason is, it’s important we, as the adults, not take the misbehaviour personally. The misbehaviour is not an attack on us, although it can definitely feel like it. Usually it has nothing to do with us. It’s to do with the situation, or maybe something else happening in their world. Maybe they just don’t have the language to explain their emotions, so they are showing it through actions and behaviours instead. Maybe you’re their safe person so they know they are safe enough to be angry with you. There are so many other reasons that could be contributing to misbehaviour.</a:t>
            </a:r>
            <a:endParaRPr sz="1500" b="1">
              <a:latin typeface="Poppins"/>
              <a:ea typeface="Poppins"/>
              <a:cs typeface="Poppins"/>
              <a:sym typeface="Poppins"/>
            </a:endParaRPr>
          </a:p>
          <a:p>
            <a:pPr marL="0" indent="0">
              <a:buNone/>
            </a:pPr>
            <a:endParaRPr sz="1500">
              <a:latin typeface="Poppins"/>
              <a:ea typeface="Poppins"/>
              <a:cs typeface="Poppins"/>
              <a:sym typeface="Poppins"/>
            </a:endParaRPr>
          </a:p>
          <a:p>
            <a:pPr marL="0" indent="0">
              <a:buNone/>
            </a:pPr>
            <a:r>
              <a:rPr lang="en" sz="1500">
                <a:latin typeface="Poppins"/>
                <a:ea typeface="Poppins"/>
                <a:cs typeface="Poppins"/>
                <a:sym typeface="Poppins"/>
              </a:rPr>
              <a:t>When we take things personally, that can impact the way we treat our students, and the way we feel about ourselves. Sometimes we may react in ways that don’t make us feel good. That feel out of character for us. When we learn how to not take things personally, it helps our window of tolerance remain wider, which helps us stay calm and co-regulate with the student. </a:t>
            </a:r>
            <a:endParaRPr sz="1500">
              <a:latin typeface="Poppins"/>
              <a:ea typeface="Poppins"/>
              <a:cs typeface="Poppins"/>
              <a:sym typeface="Poppin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g32d333cbf43_1_728: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5" name="Google Shape;535;g32d333cbf43_1_728: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Kirsten</a:t>
            </a:r>
            <a:endParaRPr sz="1500" b="1">
              <a:solidFill>
                <a:srgbClr val="242424"/>
              </a:solidFill>
              <a:latin typeface="Poppins"/>
              <a:ea typeface="Poppins"/>
              <a:cs typeface="Poppins"/>
              <a:sym typeface="Poppins"/>
            </a:endParaRPr>
          </a:p>
          <a:p>
            <a:pPr marL="0" indent="0">
              <a:lnSpc>
                <a:spcPct val="130000"/>
              </a:lnSpc>
              <a:spcBef>
                <a:spcPts val="1529"/>
              </a:spcBef>
              <a:buClr>
                <a:schemeClr val="dk1"/>
              </a:buClr>
              <a:buNone/>
            </a:pPr>
            <a:endParaRPr sz="1500" b="1">
              <a:solidFill>
                <a:srgbClr val="242424"/>
              </a:solidFill>
              <a:latin typeface="Poppins"/>
              <a:ea typeface="Poppins"/>
              <a:cs typeface="Poppins"/>
              <a:sym typeface="Poppins"/>
            </a:endParaRPr>
          </a:p>
          <a:p>
            <a:pPr marL="0" indent="0">
              <a:spcBef>
                <a:spcPts val="1529"/>
              </a:spcBef>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9"/>
        <p:cNvGrpSpPr/>
        <p:nvPr/>
      </p:nvGrpSpPr>
      <p:grpSpPr>
        <a:xfrm>
          <a:off x="0" y="0"/>
          <a:ext cx="0" cy="0"/>
          <a:chOff x="0" y="0"/>
          <a:chExt cx="0" cy="0"/>
        </a:xfrm>
      </p:grpSpPr>
      <p:sp>
        <p:nvSpPr>
          <p:cNvPr id="540" name="Google Shape;540;g33dcba461db_1_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1" name="Google Shape;541;g33dcba461db_1_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buNone/>
            </a:pPr>
            <a:r>
              <a:rPr lang="en" sz="1500" b="1">
                <a:solidFill>
                  <a:schemeClr val="dk1"/>
                </a:solidFill>
                <a:latin typeface="Poppins"/>
                <a:ea typeface="Poppins"/>
                <a:cs typeface="Poppins"/>
                <a:sym typeface="Poppins"/>
              </a:rPr>
              <a:t>Kirsten </a:t>
            </a:r>
            <a:endParaRPr sz="1500" b="1">
              <a:solidFill>
                <a:schemeClr val="dk1"/>
              </a:solidFill>
              <a:latin typeface="Poppins"/>
              <a:ea typeface="Poppins"/>
              <a:cs typeface="Poppins"/>
              <a:sym typeface="Poppins"/>
            </a:endParaRPr>
          </a:p>
          <a:p>
            <a:pPr marL="0" indent="0">
              <a:buClr>
                <a:schemeClr val="dk1"/>
              </a:buClr>
              <a:buNone/>
            </a:pPr>
            <a:r>
              <a:rPr lang="en" sz="1500">
                <a:solidFill>
                  <a:schemeClr val="dk1"/>
                </a:solidFill>
                <a:latin typeface="Poppins"/>
                <a:ea typeface="Poppins"/>
                <a:cs typeface="Poppins"/>
                <a:sym typeface="Poppins"/>
              </a:rPr>
              <a:t>10 minutes to introduce the Key Concepts.</a:t>
            </a:r>
            <a:endParaRPr sz="1500">
              <a:solidFill>
                <a:schemeClr val="dk1"/>
              </a:solidFill>
              <a:latin typeface="Poppins"/>
              <a:ea typeface="Poppins"/>
              <a:cs typeface="Poppins"/>
              <a:sym typeface="Poppins"/>
            </a:endParaRPr>
          </a:p>
          <a:p>
            <a:pPr marL="465887" indent="-330003">
              <a:buClr>
                <a:schemeClr val="dk1"/>
              </a:buClr>
              <a:buSzPts val="1500"/>
              <a:buFont typeface="Poppins"/>
              <a:buAutoNum type="arabicPeriod"/>
            </a:pPr>
            <a:r>
              <a:rPr lang="en" sz="1500">
                <a:solidFill>
                  <a:schemeClr val="dk1"/>
                </a:solidFill>
                <a:latin typeface="Poppins"/>
                <a:ea typeface="Poppins"/>
                <a:cs typeface="Poppins"/>
                <a:sym typeface="Poppins"/>
              </a:rPr>
              <a:t>Highlight these skills as foundational for promoting positive behaviour change</a:t>
            </a:r>
            <a:endParaRPr sz="1500">
              <a:solidFill>
                <a:schemeClr val="dk1"/>
              </a:solidFill>
              <a:latin typeface="Poppins"/>
              <a:ea typeface="Poppins"/>
              <a:cs typeface="Poppins"/>
              <a:sym typeface="Poppins"/>
            </a:endParaRPr>
          </a:p>
          <a:p>
            <a:pPr marL="465887" indent="-330003">
              <a:buClr>
                <a:schemeClr val="dk1"/>
              </a:buClr>
              <a:buSzPts val="1500"/>
              <a:buFont typeface="Poppins"/>
              <a:buAutoNum type="arabicPeriod"/>
            </a:pPr>
            <a:r>
              <a:rPr lang="en" sz="1500">
                <a:solidFill>
                  <a:schemeClr val="dk1"/>
                </a:solidFill>
                <a:latin typeface="Poppins"/>
                <a:ea typeface="Poppins"/>
                <a:cs typeface="Poppins"/>
                <a:sym typeface="Poppins"/>
              </a:rPr>
              <a:t>About having fun and building relationships with your students</a:t>
            </a:r>
            <a:endParaRPr sz="1500">
              <a:solidFill>
                <a:schemeClr val="dk1"/>
              </a:solidFill>
              <a:latin typeface="Poppins"/>
              <a:ea typeface="Poppins"/>
              <a:cs typeface="Poppins"/>
              <a:sym typeface="Poppins"/>
            </a:endParaRPr>
          </a:p>
          <a:p>
            <a:pPr marL="465887" indent="-330003">
              <a:buClr>
                <a:schemeClr val="dk1"/>
              </a:buClr>
              <a:buSzPts val="1500"/>
              <a:buFont typeface="Poppins"/>
              <a:buAutoNum type="arabicPeriod"/>
            </a:pPr>
            <a:r>
              <a:rPr lang="en" sz="1500">
                <a:solidFill>
                  <a:schemeClr val="dk1"/>
                </a:solidFill>
                <a:latin typeface="Poppins"/>
                <a:ea typeface="Poppins"/>
                <a:cs typeface="Poppins"/>
                <a:sym typeface="Poppins"/>
              </a:rPr>
              <a:t>Play with the children</a:t>
            </a:r>
            <a:endParaRPr sz="1500">
              <a:solidFill>
                <a:schemeClr val="dk1"/>
              </a:solidFill>
              <a:latin typeface="Poppins"/>
              <a:ea typeface="Poppins"/>
              <a:cs typeface="Poppins"/>
              <a:sym typeface="Poppins"/>
            </a:endParaRPr>
          </a:p>
          <a:p>
            <a:pPr marL="465887" indent="-330003">
              <a:buClr>
                <a:schemeClr val="dk1"/>
              </a:buClr>
              <a:buSzPts val="1500"/>
              <a:buFont typeface="Poppins"/>
              <a:buAutoNum type="arabicPeriod"/>
            </a:pPr>
            <a:r>
              <a:rPr lang="en" sz="1500">
                <a:solidFill>
                  <a:schemeClr val="dk1"/>
                </a:solidFill>
                <a:latin typeface="Poppins"/>
                <a:ea typeface="Poppins"/>
                <a:cs typeface="Poppins"/>
                <a:sym typeface="Poppins"/>
              </a:rPr>
              <a:t>Highlight how play can be used to defuse behaviour</a:t>
            </a:r>
            <a:endParaRPr sz="1500">
              <a:solidFill>
                <a:schemeClr val="dk1"/>
              </a:solidFill>
              <a:latin typeface="Poppins"/>
              <a:ea typeface="Poppins"/>
              <a:cs typeface="Poppins"/>
              <a:sym typeface="Poppins"/>
            </a:endParaRPr>
          </a:p>
          <a:p>
            <a:pPr marL="0" indent="0">
              <a:buClr>
                <a:schemeClr val="dk1"/>
              </a:buClr>
              <a:buNone/>
            </a:pPr>
            <a:endParaRPr sz="1500">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Kids WANT to do well for people they like and know like them </a:t>
            </a:r>
            <a:endParaRPr sz="1500" b="1">
              <a:solidFill>
                <a:srgbClr val="242424"/>
              </a:solidFill>
              <a:latin typeface="Poppins"/>
              <a:ea typeface="Poppins"/>
              <a:cs typeface="Poppins"/>
              <a:sym typeface="Poppins"/>
            </a:endParaRPr>
          </a:p>
          <a:p>
            <a:pPr marL="0" indent="0">
              <a:buNone/>
            </a:pPr>
            <a:endParaRPr sz="1500">
              <a:latin typeface="Poppins"/>
              <a:ea typeface="Poppins"/>
              <a:cs typeface="Poppins"/>
              <a:sym typeface="Poppin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g32b7397bf70_0_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9" name="Google Shape;549;g32b7397bf70_0_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Kourtney</a:t>
            </a:r>
            <a:endParaRPr sz="1500" b="1">
              <a:solidFill>
                <a:srgbClr val="242424"/>
              </a:solidFill>
              <a:latin typeface="Poppins"/>
              <a:ea typeface="Poppins"/>
              <a:cs typeface="Poppins"/>
              <a:sym typeface="Poppins"/>
            </a:endParaRPr>
          </a:p>
          <a:p>
            <a:pPr marL="0" indent="0">
              <a:spcBef>
                <a:spcPts val="1529"/>
              </a:spcBef>
              <a:buNone/>
            </a:pPr>
            <a:endParaRPr sz="15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2"/>
        <p:cNvGrpSpPr/>
        <p:nvPr/>
      </p:nvGrpSpPr>
      <p:grpSpPr>
        <a:xfrm>
          <a:off x="0" y="0"/>
          <a:ext cx="0" cy="0"/>
          <a:chOff x="0" y="0"/>
          <a:chExt cx="0" cy="0"/>
        </a:xfrm>
      </p:grpSpPr>
      <p:sp>
        <p:nvSpPr>
          <p:cNvPr id="553" name="Google Shape;553;g32d333cbf43_1_49: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4" name="Google Shape;554;g32d333cbf43_1_49: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Kourtney</a:t>
            </a:r>
            <a:endParaRPr sz="1500" b="1">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i="1">
                <a:solidFill>
                  <a:srgbClr val="242424"/>
                </a:solidFill>
                <a:latin typeface="Poppins"/>
                <a:ea typeface="Poppins"/>
                <a:cs typeface="Poppins"/>
                <a:sym typeface="Poppins"/>
              </a:rPr>
              <a:t>*Can do a grounding activity here.</a:t>
            </a:r>
            <a:endParaRPr sz="1500" i="1">
              <a:solidFill>
                <a:srgbClr val="242424"/>
              </a:solidFill>
              <a:latin typeface="Poppins"/>
              <a:ea typeface="Poppins"/>
              <a:cs typeface="Poppins"/>
              <a:sym typeface="Poppins"/>
            </a:endParaRPr>
          </a:p>
          <a:p>
            <a:pPr marL="0" indent="0">
              <a:lnSpc>
                <a:spcPct val="115000"/>
              </a:lnSpc>
              <a:spcBef>
                <a:spcPts val="1529"/>
              </a:spcBef>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g3253cabfa04_0_2262: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9" name="Google Shape;559;g3253cabfa04_0_2262: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Kourtney</a:t>
            </a:r>
            <a:endParaRPr sz="1500">
              <a:latin typeface="Poppins"/>
              <a:ea typeface="Poppins"/>
              <a:cs typeface="Poppins"/>
              <a:sym typeface="Poppins"/>
            </a:endParaRPr>
          </a:p>
          <a:p>
            <a:pPr marL="465887" indent="-330003">
              <a:spcBef>
                <a:spcPts val="1529"/>
              </a:spcBef>
              <a:buSzPts val="1500"/>
              <a:buFont typeface="Poppins"/>
              <a:buChar char="●"/>
            </a:pPr>
            <a:r>
              <a:rPr lang="en" sz="1500">
                <a:latin typeface="Poppins"/>
                <a:ea typeface="Poppins"/>
                <a:cs typeface="Poppins"/>
                <a:sym typeface="Poppins"/>
              </a:rPr>
              <a:t>How do you think your student would feel if you did that activity with them?</a:t>
            </a:r>
            <a:endParaRPr sz="1500">
              <a:latin typeface="Poppins"/>
              <a:ea typeface="Poppins"/>
              <a:cs typeface="Poppins"/>
              <a:sym typeface="Poppins"/>
            </a:endParaRPr>
          </a:p>
          <a:p>
            <a:pPr marL="465887" indent="-330003">
              <a:buSzPts val="1500"/>
              <a:buFont typeface="Poppins"/>
              <a:buChar char="●"/>
            </a:pPr>
            <a:r>
              <a:rPr lang="en" sz="1500">
                <a:latin typeface="Poppins"/>
                <a:ea typeface="Poppins"/>
                <a:cs typeface="Poppins"/>
                <a:sym typeface="Poppins"/>
              </a:rPr>
              <a:t>What are some barriers that might come up when trying to use these strategies?</a:t>
            </a:r>
            <a:endParaRPr sz="1500">
              <a:latin typeface="Poppins"/>
              <a:ea typeface="Poppins"/>
              <a:cs typeface="Poppins"/>
              <a:sym typeface="Poppins"/>
            </a:endParaRPr>
          </a:p>
          <a:p>
            <a:pPr marL="0" indent="0">
              <a:buNone/>
            </a:pPr>
            <a:endParaRPr sz="1500">
              <a:latin typeface="Poppins"/>
              <a:ea typeface="Poppins"/>
              <a:cs typeface="Poppins"/>
              <a:sym typeface="Poppins"/>
            </a:endParaRPr>
          </a:p>
          <a:p>
            <a:pPr marL="0" indent="0">
              <a:buNone/>
            </a:pPr>
            <a:r>
              <a:rPr lang="en" sz="1500" i="1">
                <a:latin typeface="Poppins"/>
                <a:ea typeface="Poppins"/>
                <a:cs typeface="Poppins"/>
                <a:sym typeface="Poppins"/>
              </a:rPr>
              <a:t>*Can someone put together a list of the offered ideas that we can share with the group at the end? Perhaps we do this for all brainstorm activities so the group can leave with a list*</a:t>
            </a:r>
            <a:endParaRPr sz="1500">
              <a:latin typeface="Poppins"/>
              <a:ea typeface="Poppins"/>
              <a:cs typeface="Poppins"/>
              <a:sym typeface="Poppin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2"/>
        <p:cNvGrpSpPr/>
        <p:nvPr/>
      </p:nvGrpSpPr>
      <p:grpSpPr>
        <a:xfrm>
          <a:off x="0" y="0"/>
          <a:ext cx="0" cy="0"/>
          <a:chOff x="0" y="0"/>
          <a:chExt cx="0" cy="0"/>
        </a:xfrm>
      </p:grpSpPr>
      <p:sp>
        <p:nvSpPr>
          <p:cNvPr id="563" name="Google Shape;563;g32f6ca2c1b4_0_2: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4" name="Google Shape;564;g32f6ca2c1b4_0_2: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Kourtney</a:t>
            </a:r>
            <a:endParaRPr sz="1500">
              <a:latin typeface="Poppins"/>
              <a:ea typeface="Poppins"/>
              <a:cs typeface="Poppins"/>
              <a:sym typeface="Poppins"/>
            </a:endParaRPr>
          </a:p>
          <a:p>
            <a:pPr marL="0" indent="0">
              <a:spcBef>
                <a:spcPts val="1529"/>
              </a:spcBef>
              <a:buNone/>
            </a:pPr>
            <a:r>
              <a:rPr lang="en" sz="1500" i="1">
                <a:latin typeface="Poppins"/>
                <a:ea typeface="Poppins"/>
                <a:cs typeface="Poppins"/>
                <a:sym typeface="Poppins"/>
              </a:rPr>
              <a:t>See: Blackboard Notes re Special Connections and the Special Connections worksheet in package. </a:t>
            </a:r>
            <a:endParaRPr sz="1500" i="1">
              <a:latin typeface="Poppins"/>
              <a:ea typeface="Poppins"/>
              <a:cs typeface="Poppins"/>
              <a:sym typeface="Poppin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8"/>
        <p:cNvGrpSpPr/>
        <p:nvPr/>
      </p:nvGrpSpPr>
      <p:grpSpPr>
        <a:xfrm>
          <a:off x="0" y="0"/>
          <a:ext cx="0" cy="0"/>
          <a:chOff x="0" y="0"/>
          <a:chExt cx="0" cy="0"/>
        </a:xfrm>
      </p:grpSpPr>
      <p:sp>
        <p:nvSpPr>
          <p:cNvPr id="569" name="Google Shape;569;g33311c0a245_0_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0" name="Google Shape;570;g33311c0a245_0_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Lawson: Descriptive comment/verses questions</a:t>
            </a:r>
            <a:endParaRPr sz="1500">
              <a:latin typeface="Poppins"/>
              <a:ea typeface="Poppins"/>
              <a:cs typeface="Poppins"/>
              <a:sym typeface="Poppins"/>
            </a:endParaRPr>
          </a:p>
          <a:p>
            <a:pPr marL="0" indent="0">
              <a:spcBef>
                <a:spcPts val="1529"/>
              </a:spcBef>
              <a:buNone/>
            </a:pPr>
            <a:r>
              <a:rPr lang="en" sz="1500" i="1">
                <a:latin typeface="Poppins"/>
                <a:ea typeface="Poppins"/>
                <a:cs typeface="Poppins"/>
                <a:sym typeface="Poppins"/>
              </a:rPr>
              <a:t>See: Blackboard Notes re Special Connections and the Special Connections worksheet in package. </a:t>
            </a:r>
            <a:endParaRPr sz="1500" i="1">
              <a:latin typeface="Poppins"/>
              <a:ea typeface="Poppins"/>
              <a:cs typeface="Poppins"/>
              <a:sym typeface="Poppin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3"/>
        <p:cNvGrpSpPr/>
        <p:nvPr/>
      </p:nvGrpSpPr>
      <p:grpSpPr>
        <a:xfrm>
          <a:off x="0" y="0"/>
          <a:ext cx="0" cy="0"/>
          <a:chOff x="0" y="0"/>
          <a:chExt cx="0" cy="0"/>
        </a:xfrm>
      </p:grpSpPr>
      <p:sp>
        <p:nvSpPr>
          <p:cNvPr id="574" name="Google Shape;574;g32d333cbf43_1_78: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5" name="Google Shape;575;g32d333cbf43_1_78: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Kourtney</a:t>
            </a:r>
            <a:endParaRPr sz="1500">
              <a:solidFill>
                <a:schemeClr val="dk1"/>
              </a:solidFill>
              <a:latin typeface="Poppins"/>
              <a:ea typeface="Poppins"/>
              <a:cs typeface="Poppins"/>
              <a:sym typeface="Poppins"/>
            </a:endParaRPr>
          </a:p>
          <a:p>
            <a:pPr marL="0" indent="0">
              <a:spcBef>
                <a:spcPts val="1529"/>
              </a:spcBef>
              <a:buNone/>
            </a:pPr>
            <a:r>
              <a:rPr lang="en" sz="1500" i="1">
                <a:latin typeface="Poppins"/>
                <a:ea typeface="Poppins"/>
                <a:cs typeface="Poppins"/>
                <a:sym typeface="Poppins"/>
              </a:rPr>
              <a:t>Note: Strategies from Incredible Teachers Chapter 2 about building relationships. See p. 79 for Similarities game and other icebreaker activities. P. 81 mentions re choices/positive self-talk. P.85 has tips for play. </a:t>
            </a:r>
            <a:endParaRPr sz="1500" i="1">
              <a:latin typeface="Poppins"/>
              <a:ea typeface="Poppins"/>
              <a:cs typeface="Poppins"/>
              <a:sym typeface="Poppins"/>
            </a:endParaRPr>
          </a:p>
          <a:p>
            <a:pPr marL="0" indent="0">
              <a:buNone/>
            </a:pPr>
            <a:endParaRPr sz="1500">
              <a:latin typeface="Poppins"/>
              <a:ea typeface="Poppins"/>
              <a:cs typeface="Poppins"/>
              <a:sym typeface="Poppins"/>
            </a:endParaRPr>
          </a:p>
          <a:p>
            <a:pPr marL="0" indent="0">
              <a:buNone/>
            </a:pPr>
            <a:r>
              <a:rPr lang="en" sz="1500">
                <a:latin typeface="Poppins"/>
                <a:ea typeface="Poppins"/>
                <a:cs typeface="Poppins"/>
                <a:sym typeface="Poppins"/>
              </a:rPr>
              <a:t>Note on Forced Choice:</a:t>
            </a:r>
            <a:endParaRPr sz="1500">
              <a:latin typeface="Poppins"/>
              <a:ea typeface="Poppins"/>
              <a:cs typeface="Poppins"/>
              <a:sym typeface="Poppins"/>
            </a:endParaRPr>
          </a:p>
          <a:p>
            <a:pPr marL="465887" indent="-330003">
              <a:lnSpc>
                <a:spcPct val="115000"/>
              </a:lnSpc>
              <a:buClr>
                <a:schemeClr val="dk1"/>
              </a:buClr>
              <a:buSzPts val="1500"/>
              <a:buFont typeface="Poppins"/>
              <a:buChar char="-"/>
            </a:pPr>
            <a:r>
              <a:rPr lang="en" sz="1500">
                <a:solidFill>
                  <a:schemeClr val="dk1"/>
                </a:solidFill>
                <a:latin typeface="Poppins"/>
                <a:ea typeface="Poppins"/>
                <a:cs typeface="Poppins"/>
                <a:sym typeface="Poppins"/>
              </a:rPr>
              <a:t>We love to give kids choices, especially those with behaviour concerns. However, Simplicity Parenting research is showing that we should think twice about how many choices we give. Research shows that children's brains are not developed to make decisions, especially under 7 years and likely not until the teen years (12 or so). So, even if it is a positive decision such as "Do you want to go to the park or to Auntie's house?" the child may appear happy in the moment but in their brain, there are no channels for that decision to go. It stays in the amygdala/brainstem (fight-flight-freeze response) and thus, they feel unsafe and dysregulated (even if there is a delay in that reaction). Responses stuck in our amygdala do not go to our memory centers or decision-making centers of the brain. Children simply do not have the capacity to set the limits and boundaries. They may say, "Yay, I get to go to Auntie's" but his brain says, "Oh no, no one is in charge! Cue our threat response!" Giving ample choices to kids basically tells their brain that they are unsafe because adult brains are the ones with that capacity (thus, why kids crave boundaries).</a:t>
            </a:r>
            <a:endParaRPr sz="1500">
              <a:solidFill>
                <a:schemeClr val="dk1"/>
              </a:solidFill>
              <a:latin typeface="Poppins"/>
              <a:ea typeface="Poppins"/>
              <a:cs typeface="Poppins"/>
              <a:sym typeface="Poppins"/>
            </a:endParaRPr>
          </a:p>
          <a:p>
            <a:pPr marL="465887" indent="-330003">
              <a:lnSpc>
                <a:spcPct val="115000"/>
              </a:lnSpc>
              <a:buClr>
                <a:schemeClr val="dk1"/>
              </a:buClr>
              <a:buSzPts val="1500"/>
              <a:buFont typeface="Calibri"/>
              <a:buChar char="-"/>
            </a:pPr>
            <a:r>
              <a:rPr lang="en" sz="1500">
                <a:solidFill>
                  <a:schemeClr val="dk1"/>
                </a:solidFill>
                <a:latin typeface="Poppins"/>
                <a:ea typeface="Poppins"/>
                <a:cs typeface="Poppins"/>
                <a:sym typeface="Poppins"/>
              </a:rPr>
              <a:t>Note: Unfortunately, our brains also crave familiarity. If an adult stops giving these choices it will lead to long term benefits and better regulation BUT initially, the child will likely meltdown. Dr. Bruce Perry notes that our brains crave familiarity, not necessarily what is safe. I would recommend </a:t>
            </a:r>
            <a:r>
              <a:rPr lang="en" sz="1500" b="1">
                <a:solidFill>
                  <a:schemeClr val="dk1"/>
                </a:solidFill>
                <a:latin typeface="Poppins"/>
                <a:ea typeface="Poppins"/>
                <a:cs typeface="Poppins"/>
                <a:sym typeface="Poppins"/>
              </a:rPr>
              <a:t>Forced Choices </a:t>
            </a:r>
            <a:r>
              <a:rPr lang="en" sz="1500">
                <a:solidFill>
                  <a:schemeClr val="dk1"/>
                </a:solidFill>
                <a:latin typeface="Poppins"/>
                <a:ea typeface="Poppins"/>
                <a:cs typeface="Poppins"/>
                <a:sym typeface="Poppins"/>
              </a:rPr>
              <a:t>so the children’s interests and desires can shine, but they also see that you are the safe adult taking charge. </a:t>
            </a:r>
            <a:endParaRPr sz="1500">
              <a:solidFill>
                <a:schemeClr val="dk1"/>
              </a:solidFill>
              <a:latin typeface="Poppins"/>
              <a:ea typeface="Poppins"/>
              <a:cs typeface="Poppins"/>
              <a:sym typeface="Poppins"/>
            </a:endParaRPr>
          </a:p>
          <a:p>
            <a:pPr marL="465887" indent="-330003">
              <a:lnSpc>
                <a:spcPct val="115000"/>
              </a:lnSpc>
              <a:buClr>
                <a:schemeClr val="dk1"/>
              </a:buClr>
              <a:buSzPts val="1500"/>
              <a:buFont typeface="Poppins"/>
              <a:buChar char="-"/>
            </a:pPr>
            <a:r>
              <a:rPr lang="en" sz="1500">
                <a:solidFill>
                  <a:schemeClr val="dk1"/>
                </a:solidFill>
                <a:latin typeface="Poppins"/>
                <a:ea typeface="Poppins"/>
                <a:cs typeface="Poppins"/>
                <a:sym typeface="Poppins"/>
              </a:rPr>
              <a:t>Note: Researchers use this on us - it has been shown that we are more likely to make a purchase with fewer choices so we feel like we “get the best” (aka pick from 3 jams vs. a room full; Costco does this but with each item). </a:t>
            </a:r>
            <a:endParaRPr sz="1500">
              <a:latin typeface="Poppins"/>
              <a:ea typeface="Poppins"/>
              <a:cs typeface="Poppins"/>
              <a:sym typeface="Poppin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g32d333cbf43_1_5: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1" name="Google Shape;581;g32d333cbf43_1_5: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Kourtney</a:t>
            </a:r>
            <a:endParaRPr sz="1500">
              <a:solidFill>
                <a:schemeClr val="dk1"/>
              </a:solidFill>
              <a:latin typeface="Poppins"/>
              <a:ea typeface="Poppins"/>
              <a:cs typeface="Poppins"/>
              <a:sym typeface="Poppins"/>
            </a:endParaRPr>
          </a:p>
          <a:p>
            <a:pPr marL="465887" indent="-330003">
              <a:lnSpc>
                <a:spcPct val="115000"/>
              </a:lnSpc>
              <a:spcBef>
                <a:spcPts val="1529"/>
              </a:spcBef>
              <a:buClr>
                <a:schemeClr val="dk1"/>
              </a:buClr>
              <a:buSzPts val="1500"/>
              <a:buFont typeface="Calibri"/>
              <a:buChar char="●"/>
            </a:pPr>
            <a:r>
              <a:rPr lang="en" sz="1500">
                <a:solidFill>
                  <a:schemeClr val="dk1"/>
                </a:solidFill>
                <a:latin typeface="Poppins"/>
                <a:ea typeface="Poppins"/>
                <a:cs typeface="Poppins"/>
                <a:sym typeface="Poppins"/>
              </a:rPr>
              <a:t>A lot of students with challenging behaviours struggle to build relationships with others - it can take deliberate effort on the part of the adults to bridge that gap and help them to develop a sense of belonging within the school and classroom.  </a:t>
            </a:r>
            <a:r>
              <a:rPr lang="en" sz="1500" b="1">
                <a:solidFill>
                  <a:schemeClr val="dk1"/>
                </a:solidFill>
                <a:latin typeface="Poppins"/>
                <a:ea typeface="Poppins"/>
                <a:cs typeface="Poppins"/>
                <a:sym typeface="Poppins"/>
              </a:rPr>
              <a:t>Often, those that are the hardest to love are the ones who need it the most!</a:t>
            </a:r>
            <a:endParaRPr sz="1500" b="1">
              <a:solidFill>
                <a:schemeClr val="dk1"/>
              </a:solidFill>
              <a:latin typeface="Poppins"/>
              <a:ea typeface="Poppins"/>
              <a:cs typeface="Poppins"/>
              <a:sym typeface="Poppins"/>
            </a:endParaRPr>
          </a:p>
          <a:p>
            <a:pPr marL="465887" indent="-330003">
              <a:lnSpc>
                <a:spcPct val="115000"/>
              </a:lnSpc>
              <a:buClr>
                <a:schemeClr val="dk1"/>
              </a:buClr>
              <a:buSzPts val="1500"/>
              <a:buFont typeface="Poppins"/>
              <a:buChar char="●"/>
            </a:pPr>
            <a:r>
              <a:rPr lang="en" sz="1500">
                <a:solidFill>
                  <a:schemeClr val="dk1"/>
                </a:solidFill>
                <a:latin typeface="Poppins"/>
                <a:ea typeface="Poppins"/>
                <a:cs typeface="Poppins"/>
                <a:sym typeface="Poppins"/>
              </a:rPr>
              <a:t>Chances are most of you are working with students with challenging behaviours in some capacity this year whether its in class, on the playground, or at lunch. </a:t>
            </a:r>
            <a:endParaRPr sz="1500">
              <a:solidFill>
                <a:schemeClr val="dk1"/>
              </a:solidFill>
              <a:latin typeface="Poppins"/>
              <a:ea typeface="Poppins"/>
              <a:cs typeface="Poppins"/>
              <a:sym typeface="Poppins"/>
            </a:endParaRPr>
          </a:p>
          <a:p>
            <a:pPr marL="465887" indent="-330003">
              <a:lnSpc>
                <a:spcPct val="115000"/>
              </a:lnSpc>
              <a:buClr>
                <a:schemeClr val="dk1"/>
              </a:buClr>
              <a:buSzPts val="1500"/>
              <a:buFont typeface="Poppins"/>
              <a:buChar char="●"/>
            </a:pPr>
            <a:r>
              <a:rPr lang="en" sz="1500">
                <a:solidFill>
                  <a:schemeClr val="dk1"/>
                </a:solidFill>
                <a:latin typeface="Poppins"/>
                <a:ea typeface="Poppins"/>
                <a:cs typeface="Poppins"/>
                <a:sym typeface="Poppins"/>
              </a:rPr>
              <a:t>One of the things Jody Carrington often discusses is the “light up”.  This involves being conscious of how our voice and face reflect our feelings towards someone when we see them.  Think about when you randomly run into a good friend that you haven’t seen in awhile - what does your face look like?  How does your voice sound when you greet them.  This can be a powerful message we send to students about how we value them.  If you already have a great relationship with your student, chances are you already light up for them.  What about the tough student who can be frustrating to work with - how are you greeting them?</a:t>
            </a:r>
            <a:endParaRPr sz="1500">
              <a:solidFill>
                <a:schemeClr val="dk1"/>
              </a:solidFill>
              <a:latin typeface="Poppins"/>
              <a:ea typeface="Poppins"/>
              <a:cs typeface="Poppins"/>
              <a:sym typeface="Poppins"/>
            </a:endParaRPr>
          </a:p>
          <a:p>
            <a:pPr marL="465887" indent="-330003">
              <a:lnSpc>
                <a:spcPct val="115000"/>
              </a:lnSpc>
              <a:buClr>
                <a:schemeClr val="dk1"/>
              </a:buClr>
              <a:buSzPts val="1500"/>
              <a:buFont typeface="Poppins"/>
              <a:buChar char="●"/>
            </a:pPr>
            <a:r>
              <a:rPr lang="en" sz="1500">
                <a:solidFill>
                  <a:schemeClr val="dk1"/>
                </a:solidFill>
                <a:latin typeface="Poppins"/>
                <a:ea typeface="Poppins"/>
                <a:cs typeface="Poppins"/>
                <a:sym typeface="Poppins"/>
              </a:rPr>
              <a:t>I want you to think about a student you work with. Do you light up when you see them? How much do you know about their personal lives outside of school? </a:t>
            </a:r>
            <a:endParaRPr sz="1500">
              <a:solidFill>
                <a:schemeClr val="dk1"/>
              </a:solidFill>
              <a:latin typeface="Poppins"/>
              <a:ea typeface="Poppins"/>
              <a:cs typeface="Poppins"/>
              <a:sym typeface="Poppins"/>
            </a:endParaRPr>
          </a:p>
          <a:p>
            <a:pPr marL="465887" indent="-330003">
              <a:lnSpc>
                <a:spcPct val="115000"/>
              </a:lnSpc>
              <a:buClr>
                <a:schemeClr val="dk1"/>
              </a:buClr>
              <a:buSzPts val="1500"/>
              <a:buFont typeface="Poppins"/>
              <a:buChar char="●"/>
            </a:pPr>
            <a:r>
              <a:rPr lang="en" sz="1500">
                <a:solidFill>
                  <a:schemeClr val="dk1"/>
                </a:solidFill>
                <a:latin typeface="Poppins"/>
                <a:ea typeface="Poppins"/>
                <a:cs typeface="Poppins"/>
                <a:sym typeface="Poppins"/>
              </a:rPr>
              <a:t>Connection can’t be faked - kids know if we are genuine. </a:t>
            </a:r>
            <a:endParaRPr sz="1500">
              <a:solidFill>
                <a:schemeClr val="dk1"/>
              </a:solidFill>
              <a:latin typeface="Poppins"/>
              <a:ea typeface="Poppins"/>
              <a:cs typeface="Poppins"/>
              <a:sym typeface="Poppins"/>
            </a:endParaRPr>
          </a:p>
          <a:p>
            <a:pPr marL="465887" indent="-330003">
              <a:lnSpc>
                <a:spcPct val="115000"/>
              </a:lnSpc>
              <a:buClr>
                <a:schemeClr val="dk1"/>
              </a:buClr>
              <a:buSzPts val="1500"/>
              <a:buFont typeface="Poppins"/>
              <a:buChar char="●"/>
            </a:pPr>
            <a:r>
              <a:rPr lang="en" sz="1500">
                <a:solidFill>
                  <a:schemeClr val="dk1"/>
                </a:solidFill>
                <a:latin typeface="Poppins"/>
                <a:ea typeface="Poppins"/>
                <a:cs typeface="Poppins"/>
                <a:sym typeface="Poppins"/>
              </a:rPr>
              <a:t>Handout CONNECTION SHEET. </a:t>
            </a:r>
            <a:endParaRPr sz="1500">
              <a:latin typeface="Poppins"/>
              <a:ea typeface="Poppins"/>
              <a:cs typeface="Poppins"/>
              <a:sym typeface="Poppin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5"/>
        <p:cNvGrpSpPr/>
        <p:nvPr/>
      </p:nvGrpSpPr>
      <p:grpSpPr>
        <a:xfrm>
          <a:off x="0" y="0"/>
          <a:ext cx="0" cy="0"/>
          <a:chOff x="0" y="0"/>
          <a:chExt cx="0" cy="0"/>
        </a:xfrm>
      </p:grpSpPr>
      <p:sp>
        <p:nvSpPr>
          <p:cNvPr id="586" name="Google Shape;586;g3253cabfa04_0_2265: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7" name="Google Shape;587;g3253cabfa04_0_2265: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Kourtney</a:t>
            </a:r>
            <a:endParaRPr sz="1500">
              <a:latin typeface="Poppins"/>
              <a:ea typeface="Poppins"/>
              <a:cs typeface="Poppins"/>
              <a:sym typeface="Poppins"/>
            </a:endParaRPr>
          </a:p>
          <a:p>
            <a:pPr marL="465887" indent="-330003">
              <a:lnSpc>
                <a:spcPct val="115000"/>
              </a:lnSpc>
              <a:spcBef>
                <a:spcPts val="1529"/>
              </a:spcBef>
              <a:buSzPts val="1500"/>
              <a:buChar char="-"/>
            </a:pPr>
            <a:r>
              <a:rPr lang="en" sz="1500" b="1" u="sng">
                <a:solidFill>
                  <a:schemeClr val="hlink"/>
                </a:solidFill>
                <a:latin typeface="Poppins"/>
                <a:ea typeface="Poppins"/>
                <a:cs typeface="Poppins"/>
                <a:sym typeface="Poppins"/>
                <a:hlinkClick r:id="rId3"/>
              </a:rPr>
              <a:t>https://www.youtube.com/watch?v=SFnMTHhKdkw</a:t>
            </a:r>
            <a:r>
              <a:rPr lang="en" sz="1500" b="1">
                <a:solidFill>
                  <a:schemeClr val="dk1"/>
                </a:solidFill>
                <a:latin typeface="Poppins"/>
                <a:ea typeface="Poppins"/>
                <a:cs typeface="Poppins"/>
                <a:sym typeface="Poppins"/>
              </a:rPr>
              <a:t> </a:t>
            </a:r>
            <a:r>
              <a:rPr lang="en" sz="1500">
                <a:solidFill>
                  <a:schemeClr val="dk1"/>
                </a:solidFill>
                <a:latin typeface="Poppins"/>
                <a:ea typeface="Poppins"/>
                <a:cs typeface="Poppins"/>
                <a:sym typeface="Poppins"/>
              </a:rPr>
              <a:t>(8 min) </a:t>
            </a:r>
            <a:endParaRPr sz="1500">
              <a:solidFill>
                <a:schemeClr val="dk1"/>
              </a:solidFill>
              <a:latin typeface="Poppins"/>
              <a:ea typeface="Poppins"/>
              <a:cs typeface="Poppins"/>
              <a:sym typeface="Poppins"/>
            </a:endParaRPr>
          </a:p>
          <a:p>
            <a:pPr marL="465887" indent="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g32d333cbf43_1_16: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3" name="Google Shape;593;g32d333cbf43_1_16: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Kourtney</a:t>
            </a:r>
            <a:endParaRPr sz="1500">
              <a:solidFill>
                <a:schemeClr val="dk1"/>
              </a:solidFill>
              <a:latin typeface="Poppins"/>
              <a:ea typeface="Poppins"/>
              <a:cs typeface="Poppins"/>
              <a:sym typeface="Poppins"/>
            </a:endParaRPr>
          </a:p>
          <a:p>
            <a:pPr marL="0" indent="0">
              <a:lnSpc>
                <a:spcPct val="115000"/>
              </a:lnSpc>
              <a:spcBef>
                <a:spcPts val="1529"/>
              </a:spcBef>
              <a:buNone/>
            </a:pPr>
            <a:r>
              <a:rPr lang="en" sz="1500">
                <a:solidFill>
                  <a:schemeClr val="dk1"/>
                </a:solidFill>
                <a:latin typeface="Poppins"/>
                <a:ea typeface="Poppins"/>
                <a:cs typeface="Poppins"/>
                <a:sym typeface="Poppins"/>
              </a:rPr>
              <a:t>Connection with the “hard kids” can be a lot of work. But it follows the same basic principles:</a:t>
            </a:r>
            <a:endParaRPr sz="1500">
              <a:solidFill>
                <a:schemeClr val="dk1"/>
              </a:solidFill>
              <a:latin typeface="Poppins"/>
              <a:ea typeface="Poppins"/>
              <a:cs typeface="Poppins"/>
              <a:sym typeface="Poppins"/>
            </a:endParaRPr>
          </a:p>
          <a:p>
            <a:pPr marL="465887" indent="-330003">
              <a:lnSpc>
                <a:spcPct val="115000"/>
              </a:lnSpc>
              <a:buClr>
                <a:schemeClr val="dk1"/>
              </a:buClr>
              <a:buSzPts val="1500"/>
              <a:buFont typeface="Poppins"/>
              <a:buAutoNum type="arabicPeriod"/>
            </a:pPr>
            <a:r>
              <a:rPr lang="en" sz="1500">
                <a:solidFill>
                  <a:schemeClr val="dk1"/>
                </a:solidFill>
                <a:latin typeface="Poppins"/>
                <a:ea typeface="Poppins"/>
                <a:cs typeface="Poppins"/>
                <a:sym typeface="Poppins"/>
              </a:rPr>
              <a:t>Show genuine interest in things they care about. First. Talk to them about non-school related subjects, let them teach you about their interests, remember things about their lives, engage in activities with them, use their interests whenever possible.</a:t>
            </a:r>
            <a:endParaRPr sz="1500">
              <a:solidFill>
                <a:schemeClr val="dk1"/>
              </a:solidFill>
              <a:latin typeface="Poppins"/>
              <a:ea typeface="Poppins"/>
              <a:cs typeface="Poppins"/>
              <a:sym typeface="Poppins"/>
            </a:endParaRPr>
          </a:p>
          <a:p>
            <a:pPr marL="465887" indent="-330003">
              <a:lnSpc>
                <a:spcPct val="115000"/>
              </a:lnSpc>
              <a:buClr>
                <a:schemeClr val="dk1"/>
              </a:buClr>
              <a:buSzPts val="1500"/>
              <a:buFont typeface="Poppins"/>
              <a:buAutoNum type="arabicPeriod"/>
            </a:pPr>
            <a:r>
              <a:rPr lang="en" sz="1500">
                <a:solidFill>
                  <a:schemeClr val="dk1"/>
                </a:solidFill>
                <a:latin typeface="Poppins"/>
                <a:ea typeface="Poppins"/>
                <a:cs typeface="Poppins"/>
                <a:sym typeface="Poppins"/>
              </a:rPr>
              <a:t>Get their eyes and say their names. </a:t>
            </a:r>
            <a:r>
              <a:rPr lang="en" sz="1500" i="1">
                <a:solidFill>
                  <a:schemeClr val="dk1"/>
                </a:solidFill>
                <a:latin typeface="Poppins"/>
                <a:ea typeface="Poppins"/>
                <a:cs typeface="Poppins"/>
                <a:sym typeface="Poppins"/>
              </a:rPr>
              <a:t>“People are hard to hate close up.”</a:t>
            </a:r>
            <a:r>
              <a:rPr lang="en" sz="1500">
                <a:solidFill>
                  <a:schemeClr val="dk1"/>
                </a:solidFill>
                <a:latin typeface="Poppins"/>
                <a:ea typeface="Poppins"/>
                <a:cs typeface="Poppins"/>
                <a:sym typeface="Poppins"/>
              </a:rPr>
              <a:t> – Brene Brown</a:t>
            </a:r>
            <a:endParaRPr sz="1500">
              <a:solidFill>
                <a:schemeClr val="dk1"/>
              </a:solidFill>
              <a:latin typeface="Poppins"/>
              <a:ea typeface="Poppins"/>
              <a:cs typeface="Poppins"/>
              <a:sym typeface="Poppins"/>
            </a:endParaRPr>
          </a:p>
          <a:p>
            <a:pPr marL="465887" indent="-330003">
              <a:lnSpc>
                <a:spcPct val="115000"/>
              </a:lnSpc>
              <a:buClr>
                <a:schemeClr val="dk1"/>
              </a:buClr>
              <a:buSzPts val="1500"/>
              <a:buFont typeface="Poppins"/>
              <a:buAutoNum type="arabicPeriod"/>
            </a:pPr>
            <a:r>
              <a:rPr lang="en" sz="1500">
                <a:solidFill>
                  <a:schemeClr val="dk1"/>
                </a:solidFill>
                <a:latin typeface="Poppins"/>
                <a:ea typeface="Poppins"/>
                <a:cs typeface="Poppins"/>
                <a:sym typeface="Poppins"/>
              </a:rPr>
              <a:t>Get down on their level. Disclaimer- Know your student, their diagnosis, and their comfort level with personal space, eye contact, and verbal cues. We can differentiate this because the important part is that they know you care, know you are there and feel your support.</a:t>
            </a:r>
            <a:endParaRPr sz="1500">
              <a:solidFill>
                <a:schemeClr val="dk1"/>
              </a:solidFill>
              <a:latin typeface="Poppins"/>
              <a:ea typeface="Poppins"/>
              <a:cs typeface="Poppins"/>
              <a:sym typeface="Poppins"/>
            </a:endParaRPr>
          </a:p>
          <a:p>
            <a:pPr marL="465887" indent="-330003">
              <a:lnSpc>
                <a:spcPct val="115000"/>
              </a:lnSpc>
              <a:buClr>
                <a:schemeClr val="dk1"/>
              </a:buClr>
              <a:buSzPts val="1500"/>
              <a:buFont typeface="Poppins"/>
              <a:buAutoNum type="arabicPeriod"/>
            </a:pPr>
            <a:r>
              <a:rPr lang="en" sz="1500">
                <a:solidFill>
                  <a:schemeClr val="dk1"/>
                </a:solidFill>
                <a:latin typeface="Poppins"/>
                <a:ea typeface="Poppins"/>
                <a:cs typeface="Poppins"/>
                <a:sym typeface="Poppins"/>
              </a:rPr>
              <a:t>Feed them and they will come. You can’t chew and swallow with a flipped lid. - Listen for the “sigh." Jody talks about not viewing food as a motivator or reward but as a way to regulate. Jen shared a story with me that she heard about the staff in a school who hid granola bars strategically in the hallways as this was often where a particular student would have trouble regulating, and they knew that if the student could access the granola bars at times of need, they had a better chance of helping him regulate and avoid greater difficulties. We may need to think outside the box , not just for the food example, but for meeting the needs of our kiddos. </a:t>
            </a:r>
            <a:endParaRPr sz="1500">
              <a:solidFill>
                <a:schemeClr val="dk1"/>
              </a:solidFill>
              <a:latin typeface="Poppins"/>
              <a:ea typeface="Poppins"/>
              <a:cs typeface="Poppins"/>
              <a:sym typeface="Poppins"/>
            </a:endParaRPr>
          </a:p>
          <a:p>
            <a:pPr marL="465887" indent="0">
              <a:lnSpc>
                <a:spcPct val="115000"/>
              </a:lnSpc>
              <a:buNone/>
            </a:pPr>
            <a:r>
              <a:rPr lang="en" sz="1500">
                <a:solidFill>
                  <a:schemeClr val="dk1"/>
                </a:solidFill>
                <a:latin typeface="Poppins"/>
                <a:ea typeface="Poppins"/>
                <a:cs typeface="Poppins"/>
                <a:sym typeface="Poppins"/>
              </a:rPr>
              <a:t>I think sometime we worry that this is rewarding “bad” behaviour. For the record, we have never met a student who changed their behaviour to copy that of a peer in order to “earn”  a granola bar. They might have asked "why does so-and-so get a tic-tac and I don't". This becomes as awesome way to engage whole class discussions on fair vs. equal (giving kids what they need to be successful). Jody says, don't die on the snack hill, even if it’s offering a glass of water </a:t>
            </a:r>
            <a:endParaRPr sz="1500">
              <a:solidFill>
                <a:schemeClr val="dk1"/>
              </a:solidFill>
              <a:latin typeface="Poppins"/>
              <a:ea typeface="Poppins"/>
              <a:cs typeface="Poppins"/>
              <a:sym typeface="Poppins"/>
            </a:endParaRPr>
          </a:p>
          <a:p>
            <a:pPr marL="465887" indent="-330003">
              <a:lnSpc>
                <a:spcPct val="115000"/>
              </a:lnSpc>
              <a:buClr>
                <a:schemeClr val="dk1"/>
              </a:buClr>
              <a:buSzPts val="1500"/>
              <a:buFont typeface="Poppins"/>
              <a:buAutoNum type="arabicPeriod"/>
            </a:pPr>
            <a:r>
              <a:rPr lang="en" sz="1500">
                <a:solidFill>
                  <a:schemeClr val="dk1"/>
                </a:solidFill>
                <a:latin typeface="Poppins"/>
                <a:ea typeface="Poppins"/>
                <a:cs typeface="Poppins"/>
                <a:sym typeface="Poppins"/>
              </a:rPr>
              <a:t>Never leave them - proximity matters - especially when they tell you to go. The importance of connection, knowing their safe, knowing you're there if they need you. I often will just stand in the background or down the hall. I never speak the first word…</a:t>
            </a:r>
            <a:endParaRPr sz="1500">
              <a:solidFill>
                <a:schemeClr val="dk1"/>
              </a:solidFill>
              <a:latin typeface="Poppins"/>
              <a:ea typeface="Poppins"/>
              <a:cs typeface="Poppins"/>
              <a:sym typeface="Poppins"/>
            </a:endParaRPr>
          </a:p>
          <a:p>
            <a:pPr marL="0" indent="0">
              <a:lnSpc>
                <a:spcPct val="115000"/>
              </a:lnSpc>
              <a:buClr>
                <a:schemeClr val="dk1"/>
              </a:buClr>
              <a:buNone/>
            </a:pPr>
            <a:r>
              <a:rPr lang="en" sz="1500">
                <a:solidFill>
                  <a:schemeClr val="dk1"/>
                </a:solidFill>
                <a:latin typeface="Poppins"/>
                <a:ea typeface="Poppins"/>
                <a:cs typeface="Poppins"/>
                <a:sym typeface="Poppins"/>
              </a:rPr>
              <a:t>Other: Show them you're human. Apologize when you mess up. This does not show weakness, it shows strength</a:t>
            </a:r>
            <a:endParaRPr sz="1500">
              <a:latin typeface="Poppins"/>
              <a:ea typeface="Poppins"/>
              <a:cs typeface="Poppins"/>
              <a:sym typeface="Poppin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7"/>
        <p:cNvGrpSpPr/>
        <p:nvPr/>
      </p:nvGrpSpPr>
      <p:grpSpPr>
        <a:xfrm>
          <a:off x="0" y="0"/>
          <a:ext cx="0" cy="0"/>
          <a:chOff x="0" y="0"/>
          <a:chExt cx="0" cy="0"/>
        </a:xfrm>
      </p:grpSpPr>
      <p:sp>
        <p:nvSpPr>
          <p:cNvPr id="598" name="Google Shape;598;g32d333cbf43_1_26: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9" name="Google Shape;599;g32d333cbf43_1_26: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Kourtney</a:t>
            </a:r>
            <a:endParaRPr sz="1500">
              <a:latin typeface="Poppins"/>
              <a:ea typeface="Poppins"/>
              <a:cs typeface="Poppins"/>
              <a:sym typeface="Poppins"/>
            </a:endParaRPr>
          </a:p>
          <a:p>
            <a:pPr marL="465887" indent="-330003">
              <a:lnSpc>
                <a:spcPct val="115000"/>
              </a:lnSpc>
              <a:spcBef>
                <a:spcPts val="1529"/>
              </a:spcBef>
              <a:buSzPts val="1500"/>
              <a:buFont typeface="Poppins"/>
              <a:buChar char="●"/>
            </a:pPr>
            <a:r>
              <a:rPr lang="en" sz="1500" u="sng">
                <a:solidFill>
                  <a:schemeClr val="hlink"/>
                </a:solidFill>
                <a:latin typeface="Poppins"/>
                <a:ea typeface="Poppins"/>
                <a:cs typeface="Poppins"/>
                <a:sym typeface="Poppins"/>
                <a:hlinkClick r:id="rId3"/>
              </a:rPr>
              <a:t>https://www.youtube.com/watch?v=t685WM5R6aM</a:t>
            </a:r>
            <a:r>
              <a:rPr lang="en" sz="1500">
                <a:solidFill>
                  <a:schemeClr val="dk1"/>
                </a:solidFill>
                <a:latin typeface="Poppins"/>
                <a:ea typeface="Poppins"/>
                <a:cs typeface="Poppins"/>
                <a:sym typeface="Poppins"/>
              </a:rPr>
              <a:t> (1:44 min)</a:t>
            </a:r>
            <a:endParaRPr sz="1500">
              <a:solidFill>
                <a:schemeClr val="dk1"/>
              </a:solidFill>
              <a:latin typeface="Poppins"/>
              <a:ea typeface="Poppins"/>
              <a:cs typeface="Poppins"/>
              <a:sym typeface="Poppins"/>
            </a:endParaRPr>
          </a:p>
          <a:p>
            <a:pPr marL="465887" indent="-330003">
              <a:lnSpc>
                <a:spcPct val="115000"/>
              </a:lnSpc>
              <a:buSzPts val="1500"/>
              <a:buFont typeface="Poppins"/>
              <a:buChar char="●"/>
            </a:pPr>
            <a:r>
              <a:rPr lang="en" sz="1500">
                <a:latin typeface="Poppins"/>
                <a:ea typeface="Poppins"/>
                <a:cs typeface="Poppins"/>
                <a:sym typeface="Poppins"/>
              </a:rPr>
              <a:t>You don’t have to know someone’s entire story to show empathy. Empathy in fact is </a:t>
            </a:r>
            <a:r>
              <a:rPr lang="en" sz="1500" b="1">
                <a:latin typeface="Poppins"/>
                <a:ea typeface="Poppins"/>
                <a:cs typeface="Poppins"/>
                <a:sym typeface="Poppins"/>
              </a:rPr>
              <a:t>sharing emotions, not sharing experiences. </a:t>
            </a:r>
            <a:endParaRPr sz="1500" b="1">
              <a:latin typeface="Poppins"/>
              <a:ea typeface="Poppins"/>
              <a:cs typeface="Poppins"/>
              <a:sym typeface="Poppins"/>
            </a:endParaRPr>
          </a:p>
          <a:p>
            <a:pPr marL="465887" indent="0">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3"/>
        <p:cNvGrpSpPr/>
        <p:nvPr/>
      </p:nvGrpSpPr>
      <p:grpSpPr>
        <a:xfrm>
          <a:off x="0" y="0"/>
          <a:ext cx="0" cy="0"/>
          <a:chOff x="0" y="0"/>
          <a:chExt cx="0" cy="0"/>
        </a:xfrm>
      </p:grpSpPr>
      <p:sp>
        <p:nvSpPr>
          <p:cNvPr id="604" name="Google Shape;604;g32d333cbf43_1_41: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5" name="Google Shape;605;g32d333cbf43_1_41: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Kourtney</a:t>
            </a:r>
            <a:endParaRPr sz="1500">
              <a:solidFill>
                <a:schemeClr val="dk1"/>
              </a:solidFill>
              <a:latin typeface="Poppins"/>
              <a:ea typeface="Poppins"/>
              <a:cs typeface="Poppins"/>
              <a:sym typeface="Poppins"/>
            </a:endParaRPr>
          </a:p>
          <a:p>
            <a:pPr marL="465887" indent="-330003">
              <a:lnSpc>
                <a:spcPct val="115000"/>
              </a:lnSpc>
              <a:spcBef>
                <a:spcPts val="1529"/>
              </a:spcBef>
              <a:buSzPts val="1500"/>
              <a:buFont typeface="Poppins"/>
              <a:buChar char="●"/>
            </a:pPr>
            <a:r>
              <a:rPr lang="en" sz="1500" u="sng">
                <a:solidFill>
                  <a:schemeClr val="hlink"/>
                </a:solidFill>
                <a:latin typeface="Poppins"/>
                <a:ea typeface="Poppins"/>
                <a:cs typeface="Poppins"/>
                <a:sym typeface="Poppins"/>
                <a:hlinkClick r:id="rId3"/>
              </a:rPr>
              <a:t>10 Minute Timer - Calm Music for Relaxing</a:t>
            </a:r>
            <a:r>
              <a:rPr lang="en" sz="1500">
                <a:latin typeface="Poppins"/>
                <a:ea typeface="Poppins"/>
                <a:cs typeface="Poppins"/>
                <a:sym typeface="Poppins"/>
              </a:rPr>
              <a:t> </a:t>
            </a:r>
            <a:endParaRPr sz="1500">
              <a:latin typeface="Poppins"/>
              <a:ea typeface="Poppins"/>
              <a:cs typeface="Poppins"/>
              <a:sym typeface="Poppins"/>
            </a:endParaRPr>
          </a:p>
          <a:p>
            <a:pPr marL="465887" indent="0">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0"/>
        <p:cNvGrpSpPr/>
        <p:nvPr/>
      </p:nvGrpSpPr>
      <p:grpSpPr>
        <a:xfrm>
          <a:off x="0" y="0"/>
          <a:ext cx="0" cy="0"/>
          <a:chOff x="0" y="0"/>
          <a:chExt cx="0" cy="0"/>
        </a:xfrm>
      </p:grpSpPr>
      <p:sp>
        <p:nvSpPr>
          <p:cNvPr id="611" name="Google Shape;611;g3253cabfa04_0_2271: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2" name="Google Shape;612;g3253cabfa04_0_2271: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Kourtney</a:t>
            </a:r>
            <a:endParaRPr sz="1500">
              <a:solidFill>
                <a:schemeClr val="dk1"/>
              </a:solidFill>
              <a:latin typeface="Poppins"/>
              <a:ea typeface="Poppins"/>
              <a:cs typeface="Poppins"/>
              <a:sym typeface="Poppins"/>
            </a:endParaRPr>
          </a:p>
          <a:p>
            <a:pPr marL="0" indent="0">
              <a:spcBef>
                <a:spcPts val="1529"/>
              </a:spcBef>
              <a:buNone/>
            </a:pPr>
            <a:r>
              <a:rPr lang="en" sz="1500" i="1">
                <a:solidFill>
                  <a:schemeClr val="dk1"/>
                </a:solidFill>
                <a:latin typeface="Poppins"/>
                <a:ea typeface="Poppins"/>
                <a:cs typeface="Poppins"/>
                <a:sym typeface="Poppins"/>
              </a:rPr>
              <a:t>From IY Teachers Ch. 5: </a:t>
            </a:r>
            <a:endParaRPr sz="1500" i="1">
              <a:solidFill>
                <a:schemeClr val="dk1"/>
              </a:solidFill>
              <a:latin typeface="Poppins"/>
              <a:ea typeface="Poppins"/>
              <a:cs typeface="Poppins"/>
              <a:sym typeface="Poppins"/>
            </a:endParaRPr>
          </a:p>
          <a:p>
            <a:pPr marL="465887" indent="-330003">
              <a:buSzPts val="1500"/>
              <a:buFont typeface="Poppins"/>
              <a:buChar char="●"/>
            </a:pPr>
            <a:r>
              <a:rPr lang="en" sz="1500">
                <a:solidFill>
                  <a:schemeClr val="dk1"/>
                </a:solidFill>
                <a:latin typeface="Poppins"/>
                <a:ea typeface="Poppins"/>
                <a:cs typeface="Poppins"/>
                <a:sym typeface="Poppins"/>
              </a:rPr>
              <a:t>External vs. internal reinforcement/motivation/approval - extrinsic actually increases intrinsic. </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Also, because praise is a modeled behaviour, those that receive more praise are more likely to praise others and be well-liked by peers. </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We all need external motivations at times (one example being our pay cheques) to continue with non-motivating tasks. </a:t>
            </a:r>
            <a:endParaRPr sz="1200">
              <a:solidFill>
                <a:schemeClr val="dk1"/>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g32d333cbf43_1_712: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0" name="Google Shape;620;g32d333cbf43_1_712: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Kourtney </a:t>
            </a:r>
            <a:endParaRPr sz="1500" b="1">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b="1" i="1">
                <a:solidFill>
                  <a:schemeClr val="dk1"/>
                </a:solidFill>
                <a:latin typeface="Poppins"/>
                <a:ea typeface="Poppins"/>
                <a:cs typeface="Poppins"/>
                <a:sym typeface="Poppins"/>
              </a:rPr>
              <a:t>From IY Teachers Ch. 5:</a:t>
            </a:r>
            <a:endParaRPr sz="1500" i="1">
              <a:solidFill>
                <a:schemeClr val="dk1"/>
              </a:solidFill>
              <a:latin typeface="Poppins"/>
              <a:ea typeface="Poppins"/>
              <a:cs typeface="Poppins"/>
              <a:sym typeface="Poppins"/>
            </a:endParaRPr>
          </a:p>
          <a:p>
            <a:pPr marL="465887" indent="-330003">
              <a:spcBef>
                <a:spcPts val="1529"/>
              </a:spcBef>
              <a:buClr>
                <a:schemeClr val="dk1"/>
              </a:buClr>
              <a:buSzPts val="1500"/>
              <a:buFont typeface="Poppins"/>
              <a:buChar char="●"/>
            </a:pPr>
            <a:r>
              <a:rPr lang="en" sz="1500">
                <a:solidFill>
                  <a:schemeClr val="dk1"/>
                </a:solidFill>
                <a:latin typeface="Poppins"/>
                <a:ea typeface="Poppins"/>
                <a:cs typeface="Poppins"/>
                <a:sym typeface="Poppins"/>
              </a:rPr>
              <a:t>“Children want attention so badly that they would rather have negative attention for misbehavior than no attention at all” p. 198 </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“Unfortunately, the children who most need the positive attention and praise rarely get it. The reality of most classrooms is that the problem children receive far more criticisms and negative attention than praise statements or positive attention.” - p. 194 </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ODD/CD: refuse request 70-100% of the time as compared to neurotypical children refuse 35% of the time.</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ADHD/ODD/CD: hear 75% more negative words.</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b="1">
                <a:solidFill>
                  <a:schemeClr val="dk1"/>
                </a:solidFill>
                <a:latin typeface="Poppins"/>
                <a:ea typeface="Poppins"/>
                <a:cs typeface="Poppins"/>
                <a:sym typeface="Poppins"/>
              </a:rPr>
              <a:t>Lorelei’s example</a:t>
            </a:r>
            <a:r>
              <a:rPr lang="en" sz="1500">
                <a:solidFill>
                  <a:schemeClr val="dk1"/>
                </a:solidFill>
                <a:latin typeface="Poppins"/>
                <a:ea typeface="Poppins"/>
                <a:cs typeface="Poppins"/>
                <a:sym typeface="Poppins"/>
              </a:rPr>
              <a:t> re children playing and no praise but hit each other and must stop dishes - they get our attention/praise one way or another. </a:t>
            </a:r>
            <a:r>
              <a:rPr lang="en" sz="1500" b="1">
                <a:solidFill>
                  <a:schemeClr val="dk1"/>
                </a:solidFill>
                <a:latin typeface="Poppins"/>
                <a:ea typeface="Poppins"/>
                <a:cs typeface="Poppins"/>
                <a:sym typeface="Poppins"/>
              </a:rPr>
              <a:t>Quick brainstorm of what makes praise more effective?</a:t>
            </a:r>
            <a:endParaRPr sz="1500" b="1">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6"/>
        <p:cNvGrpSpPr/>
        <p:nvPr/>
      </p:nvGrpSpPr>
      <p:grpSpPr>
        <a:xfrm>
          <a:off x="0" y="0"/>
          <a:ext cx="0" cy="0"/>
          <a:chOff x="0" y="0"/>
          <a:chExt cx="0" cy="0"/>
        </a:xfrm>
      </p:grpSpPr>
      <p:sp>
        <p:nvSpPr>
          <p:cNvPr id="627" name="Google Shape;627;g32d333cbf43_1_703: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8" name="Google Shape;628;g32d333cbf43_1_703: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Kourtney</a:t>
            </a:r>
            <a:endParaRPr sz="1500" b="1">
              <a:solidFill>
                <a:srgbClr val="242424"/>
              </a:solidFill>
              <a:latin typeface="Poppins"/>
              <a:ea typeface="Poppins"/>
              <a:cs typeface="Poppins"/>
              <a:sym typeface="Poppins"/>
            </a:endParaRPr>
          </a:p>
          <a:p>
            <a:pPr marL="0" indent="0">
              <a:lnSpc>
                <a:spcPct val="130000"/>
              </a:lnSpc>
              <a:spcBef>
                <a:spcPts val="1529"/>
              </a:spcBef>
              <a:buNone/>
            </a:pPr>
            <a:r>
              <a:rPr lang="en" sz="1500" b="1" i="1">
                <a:solidFill>
                  <a:srgbClr val="242424"/>
                </a:solidFill>
                <a:latin typeface="Poppins"/>
                <a:ea typeface="Poppins"/>
                <a:cs typeface="Poppins"/>
                <a:sym typeface="Poppins"/>
              </a:rPr>
              <a:t>From </a:t>
            </a:r>
            <a:r>
              <a:rPr lang="en" sz="1500" b="1" i="1">
                <a:solidFill>
                  <a:schemeClr val="dk1"/>
                </a:solidFill>
                <a:latin typeface="Poppins"/>
                <a:ea typeface="Poppins"/>
                <a:cs typeface="Poppins"/>
                <a:sym typeface="Poppins"/>
              </a:rPr>
              <a:t>IY Teachers Ch. 5:</a:t>
            </a:r>
            <a:endParaRPr sz="1500" b="1" i="1">
              <a:solidFill>
                <a:schemeClr val="dk1"/>
              </a:solidFill>
              <a:latin typeface="Poppins"/>
              <a:ea typeface="Poppins"/>
              <a:cs typeface="Poppins"/>
              <a:sym typeface="Poppins"/>
            </a:endParaRPr>
          </a:p>
          <a:p>
            <a:pPr marL="465887" indent="-330003">
              <a:spcBef>
                <a:spcPts val="1529"/>
              </a:spcBef>
              <a:buClr>
                <a:schemeClr val="dk1"/>
              </a:buClr>
              <a:buSzPts val="1500"/>
              <a:buFont typeface="Poppins"/>
              <a:buChar char="●"/>
            </a:pPr>
            <a:r>
              <a:rPr lang="en" sz="1500">
                <a:solidFill>
                  <a:schemeClr val="dk1"/>
                </a:solidFill>
                <a:latin typeface="Poppins"/>
                <a:ea typeface="Poppins"/>
                <a:cs typeface="Poppins"/>
                <a:sym typeface="Poppins"/>
              </a:rPr>
              <a:t>Be specific - labeled, descriptive praise</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Give to get principle for adults and children </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Instead of critiquing - point out the behaviours you want to see in other kids; sandwich approach is technically not praise. It is better to praise the part that is good, then focus on the negative.</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Fair is not equal - Reinforcement or praise for those with trauma needs to be 10:1 positive to corrective but for ADHD and others typically 3 or 4:1. Also, which behaviours we praise is dependent on the student’s individual needs. </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Say direction and find a couple students/groups doing it and praise them vs. correcting the few students who aren’t doing it. </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Planned - Which behaviours are we looking at (depends on student) and pre-plan the “Catch them being good” or it likely won’t happen at the correct ration. (Idea: Coins in pocket; tallies). </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Model positive self-talk to ourselves and others. </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Those with inattention may miss praise that is vague; others may need praise in more subtle ways. We still need to praise children that accept praise with difficulty. </a:t>
            </a:r>
            <a:endParaRPr sz="1500">
              <a:solidFill>
                <a:schemeClr val="dk1"/>
              </a:solidFill>
              <a:latin typeface="Poppins"/>
              <a:ea typeface="Poppins"/>
              <a:cs typeface="Poppins"/>
              <a:sym typeface="Poppins"/>
            </a:endParaRPr>
          </a:p>
          <a:p>
            <a:pPr marL="465887" indent="0">
              <a:buNone/>
            </a:pP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See worksheet re praise/encouragement. </a:t>
            </a:r>
            <a:endParaRPr sz="1500">
              <a:solidFill>
                <a:schemeClr val="dk1"/>
              </a:solidFill>
              <a:latin typeface="Poppins"/>
              <a:ea typeface="Poppins"/>
              <a:cs typeface="Poppins"/>
              <a:sym typeface="Poppins"/>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g3253cabfa04_0_2268: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4" name="Google Shape;634;g3253cabfa04_0_2268: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Kourtney</a:t>
            </a:r>
            <a:endParaRPr/>
          </a:p>
          <a:p>
            <a:pPr marL="0" indent="0">
              <a:spcBef>
                <a:spcPts val="1529"/>
              </a:spcBef>
              <a:buNone/>
            </a:pPr>
            <a:r>
              <a:rPr lang="en" i="1"/>
              <a:t>See Labelled Praise Worksheet, Stop Saying You’re So Smart Worksheet and Examples of Ways to Give Praise and Encouragement Worksheets</a:t>
            </a:r>
            <a:endParaRPr i="1"/>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8"/>
        <p:cNvGrpSpPr/>
        <p:nvPr/>
      </p:nvGrpSpPr>
      <p:grpSpPr>
        <a:xfrm>
          <a:off x="0" y="0"/>
          <a:ext cx="0" cy="0"/>
          <a:chOff x="0" y="0"/>
          <a:chExt cx="0" cy="0"/>
        </a:xfrm>
      </p:grpSpPr>
      <p:sp>
        <p:nvSpPr>
          <p:cNvPr id="639" name="Google Shape;639;g326aac718e2_0_1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0" name="Google Shape;640;g326aac718e2_0_1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spcAft>
                <a:spcPts val="1529"/>
              </a:spcAft>
              <a:buClr>
                <a:schemeClr val="dk1"/>
              </a:buClr>
              <a:buNone/>
            </a:pPr>
            <a:r>
              <a:rPr lang="en" sz="1500" b="1">
                <a:solidFill>
                  <a:srgbClr val="242424"/>
                </a:solidFill>
                <a:latin typeface="Poppins"/>
                <a:ea typeface="Poppins"/>
                <a:cs typeface="Poppins"/>
                <a:sym typeface="Poppins"/>
              </a:rPr>
              <a:t>Lorelei: What  is coaching and modeling?</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5"/>
        <p:cNvGrpSpPr/>
        <p:nvPr/>
      </p:nvGrpSpPr>
      <p:grpSpPr>
        <a:xfrm>
          <a:off x="0" y="0"/>
          <a:ext cx="0" cy="0"/>
          <a:chOff x="0" y="0"/>
          <a:chExt cx="0" cy="0"/>
        </a:xfrm>
      </p:grpSpPr>
      <p:sp>
        <p:nvSpPr>
          <p:cNvPr id="646" name="Google Shape;646;g32d333cbf43_1_74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7" name="Google Shape;647;g32d333cbf43_1_74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Lorelei </a:t>
            </a:r>
            <a:endParaRPr sz="1500">
              <a:solidFill>
                <a:schemeClr val="dk1"/>
              </a:solidFill>
              <a:latin typeface="Poppins"/>
              <a:ea typeface="Poppins"/>
              <a:cs typeface="Poppins"/>
              <a:sym typeface="Poppins"/>
            </a:endParaRPr>
          </a:p>
          <a:p>
            <a:pPr marL="0" indent="0">
              <a:spcBef>
                <a:spcPts val="1529"/>
              </a:spcBef>
              <a:buNone/>
            </a:pPr>
            <a:r>
              <a:rPr lang="en" sz="1500" i="1">
                <a:latin typeface="Poppins"/>
                <a:ea typeface="Poppins"/>
                <a:cs typeface="Poppins"/>
                <a:sym typeface="Poppins"/>
              </a:rPr>
              <a:t>See sheets on Coaching Children on Cooperative Play, and the Types of Coaching (make into a game)</a:t>
            </a:r>
            <a:endParaRPr sz="1500" i="1">
              <a:latin typeface="Poppins"/>
              <a:ea typeface="Poppins"/>
              <a:cs typeface="Poppins"/>
              <a:sym typeface="Poppins"/>
            </a:endParaRPr>
          </a:p>
          <a:p>
            <a:pPr marL="0" indent="0">
              <a:buNone/>
            </a:pPr>
            <a:r>
              <a:rPr lang="en" sz="1500" i="1">
                <a:latin typeface="Poppins"/>
                <a:ea typeface="Poppins"/>
                <a:cs typeface="Poppins"/>
                <a:sym typeface="Poppins"/>
              </a:rPr>
              <a:t>Ask participants for examples of each.</a:t>
            </a:r>
            <a:endParaRPr sz="1500" i="1">
              <a:latin typeface="Poppins"/>
              <a:ea typeface="Poppins"/>
              <a:cs typeface="Poppins"/>
              <a:sym typeface="Poppins"/>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1"/>
        <p:cNvGrpSpPr/>
        <p:nvPr/>
      </p:nvGrpSpPr>
      <p:grpSpPr>
        <a:xfrm>
          <a:off x="0" y="0"/>
          <a:ext cx="0" cy="0"/>
          <a:chOff x="0" y="0"/>
          <a:chExt cx="0" cy="0"/>
        </a:xfrm>
      </p:grpSpPr>
      <p:sp>
        <p:nvSpPr>
          <p:cNvPr id="652" name="Google Shape;652;g32e0ec1519d_0_1: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3" name="Google Shape;653;g32e0ec1519d_0_1: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Lorelei </a:t>
            </a:r>
            <a:endParaRPr sz="1500" b="1">
              <a:solidFill>
                <a:srgbClr val="242424"/>
              </a:solidFill>
              <a:latin typeface="Poppins"/>
              <a:ea typeface="Poppins"/>
              <a:cs typeface="Poppins"/>
              <a:sym typeface="Poppins"/>
            </a:endParaRPr>
          </a:p>
          <a:p>
            <a:pPr marL="0" indent="0">
              <a:spcBef>
                <a:spcPts val="1529"/>
              </a:spcBef>
              <a:buClr>
                <a:schemeClr val="dk1"/>
              </a:buClr>
              <a:buNone/>
            </a:pPr>
            <a:r>
              <a:rPr lang="en" sz="1500">
                <a:solidFill>
                  <a:schemeClr val="dk1"/>
                </a:solidFill>
                <a:latin typeface="Poppins"/>
                <a:ea typeface="Poppins"/>
                <a:cs typeface="Poppins"/>
                <a:sym typeface="Poppins"/>
              </a:rPr>
              <a:t>Name that coaching style activity. Facilitators act it out and participants call out what coaching style</a:t>
            </a:r>
            <a:endParaRPr sz="1500" b="1">
              <a:solidFill>
                <a:srgbClr val="242424"/>
              </a:solidFill>
              <a:latin typeface="Poppins"/>
              <a:ea typeface="Poppins"/>
              <a:cs typeface="Poppins"/>
              <a:sym typeface="Poppins"/>
            </a:endParaRPr>
          </a:p>
          <a:p>
            <a:pPr marL="0" indent="0">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7"/>
        <p:cNvGrpSpPr/>
        <p:nvPr/>
      </p:nvGrpSpPr>
      <p:grpSpPr>
        <a:xfrm>
          <a:off x="0" y="0"/>
          <a:ext cx="0" cy="0"/>
          <a:chOff x="0" y="0"/>
          <a:chExt cx="0" cy="0"/>
        </a:xfrm>
      </p:grpSpPr>
      <p:sp>
        <p:nvSpPr>
          <p:cNvPr id="658" name="Google Shape;658;g32b7397bf70_0_22: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9" name="Google Shape;659;g32b7397bf70_0_22: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Lorelei </a:t>
            </a:r>
            <a:endParaRPr sz="1500">
              <a:solidFill>
                <a:schemeClr val="dk1"/>
              </a:solidFill>
              <a:latin typeface="Poppins"/>
              <a:ea typeface="Poppins"/>
              <a:cs typeface="Poppins"/>
              <a:sym typeface="Poppins"/>
            </a:endParaRPr>
          </a:p>
          <a:p>
            <a:pPr marL="0" indent="0">
              <a:spcBef>
                <a:spcPts val="1529"/>
              </a:spcBef>
              <a:buNone/>
            </a:pPr>
            <a:r>
              <a:rPr lang="en" sz="1500" u="sng">
                <a:solidFill>
                  <a:schemeClr val="hlink"/>
                </a:solidFill>
                <a:latin typeface="Poppins"/>
                <a:ea typeface="Poppins"/>
                <a:cs typeface="Poppins"/>
                <a:sym typeface="Poppins"/>
                <a:hlinkClick r:id="rId3"/>
              </a:rPr>
              <a:t>45 Minute Timer - Beach Ambience - YouTube</a:t>
            </a:r>
            <a:r>
              <a:rPr lang="en" sz="1500">
                <a:latin typeface="Poppins"/>
                <a:ea typeface="Poppins"/>
                <a:cs typeface="Poppins"/>
                <a:sym typeface="Poppins"/>
              </a:rPr>
              <a:t> </a:t>
            </a:r>
            <a:endParaRPr sz="1500">
              <a:latin typeface="Poppins"/>
              <a:ea typeface="Poppins"/>
              <a:cs typeface="Poppins"/>
              <a:sym typeface="Poppins"/>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g33f777f20a9_0_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5" name="Google Shape;665;g33f777f20a9_0_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Kourtney</a:t>
            </a:r>
            <a:endParaRPr sz="1500" b="1">
              <a:solidFill>
                <a:srgbClr val="242424"/>
              </a:solidFill>
              <a:latin typeface="Poppins"/>
              <a:ea typeface="Poppins"/>
              <a:cs typeface="Poppins"/>
              <a:sym typeface="Poppins"/>
            </a:endParaRPr>
          </a:p>
          <a:p>
            <a:pPr marL="0" indent="0">
              <a:spcBef>
                <a:spcPts val="1529"/>
              </a:spcBef>
              <a:buClr>
                <a:schemeClr val="dk1"/>
              </a:buClr>
              <a:buNone/>
            </a:pPr>
            <a:r>
              <a:rPr lang="en" sz="1600" b="1">
                <a:solidFill>
                  <a:schemeClr val="dk1"/>
                </a:solidFill>
                <a:latin typeface="Livvic"/>
                <a:ea typeface="Livvic"/>
                <a:cs typeface="Livvic"/>
                <a:sym typeface="Livvic"/>
              </a:rPr>
              <a:t>Morning</a:t>
            </a:r>
            <a:endParaRPr sz="1600" b="1">
              <a:solidFill>
                <a:schemeClr val="dk1"/>
              </a:solidFill>
              <a:latin typeface="Livvic"/>
              <a:ea typeface="Livvic"/>
              <a:cs typeface="Livvic"/>
              <a:sym typeface="Livvic"/>
            </a:endParaRPr>
          </a:p>
          <a:p>
            <a:pPr marL="465887" indent="-336474">
              <a:buClr>
                <a:schemeClr val="dk1"/>
              </a:buClr>
              <a:buSzPts val="1600"/>
              <a:buFont typeface="Livvic"/>
              <a:buChar char="➢"/>
            </a:pPr>
            <a:r>
              <a:rPr lang="en" sz="1600">
                <a:solidFill>
                  <a:schemeClr val="dk1"/>
                </a:solidFill>
                <a:latin typeface="Livvic"/>
                <a:ea typeface="Livvic"/>
                <a:cs typeface="Livvic"/>
                <a:sym typeface="Livvic"/>
              </a:rPr>
              <a:t>Introductions </a:t>
            </a:r>
            <a:endParaRPr sz="1600">
              <a:solidFill>
                <a:schemeClr val="dk1"/>
              </a:solidFill>
              <a:latin typeface="Livvic"/>
              <a:ea typeface="Livvic"/>
              <a:cs typeface="Livvic"/>
              <a:sym typeface="Livvic"/>
            </a:endParaRPr>
          </a:p>
          <a:p>
            <a:pPr marL="465887" indent="-336474">
              <a:buClr>
                <a:schemeClr val="dk1"/>
              </a:buClr>
              <a:buSzPts val="1600"/>
              <a:buFont typeface="Livvic"/>
              <a:buChar char="➢"/>
            </a:pPr>
            <a:r>
              <a:rPr lang="en" sz="1600">
                <a:solidFill>
                  <a:schemeClr val="dk1"/>
                </a:solidFill>
                <a:latin typeface="Livvic"/>
                <a:ea typeface="Livvic"/>
                <a:cs typeface="Livvic"/>
                <a:sym typeface="Livvic"/>
              </a:rPr>
              <a:t>Review of  Incredible Years 1.0</a:t>
            </a:r>
            <a:endParaRPr sz="1600">
              <a:solidFill>
                <a:schemeClr val="dk1"/>
              </a:solidFill>
              <a:latin typeface="Livvic"/>
              <a:ea typeface="Livvic"/>
              <a:cs typeface="Livvic"/>
              <a:sym typeface="Livvic"/>
            </a:endParaRPr>
          </a:p>
          <a:p>
            <a:pPr marL="465887" indent="-336474">
              <a:buClr>
                <a:schemeClr val="dk1"/>
              </a:buClr>
              <a:buSzPts val="1600"/>
              <a:buFont typeface="Livvic"/>
              <a:buChar char="➢"/>
            </a:pPr>
            <a:r>
              <a:rPr lang="en" sz="1600">
                <a:solidFill>
                  <a:schemeClr val="dk1"/>
                </a:solidFill>
                <a:latin typeface="Livvic"/>
                <a:ea typeface="Livvic"/>
                <a:cs typeface="Livvic"/>
                <a:sym typeface="Livvic"/>
              </a:rPr>
              <a:t>Building Attachment and Connection</a:t>
            </a:r>
            <a:endParaRPr sz="1600">
              <a:solidFill>
                <a:schemeClr val="dk1"/>
              </a:solidFill>
              <a:latin typeface="Livvic"/>
              <a:ea typeface="Livvic"/>
              <a:cs typeface="Livvic"/>
              <a:sym typeface="Livvic"/>
            </a:endParaRPr>
          </a:p>
          <a:p>
            <a:pPr marL="931774" lvl="1" indent="-336474">
              <a:buClr>
                <a:schemeClr val="dk1"/>
              </a:buClr>
              <a:buSzPts val="1600"/>
              <a:buFont typeface="Livvic"/>
              <a:buChar char="○"/>
            </a:pPr>
            <a:r>
              <a:rPr lang="en" sz="1600">
                <a:solidFill>
                  <a:schemeClr val="dk1"/>
                </a:solidFill>
                <a:latin typeface="Livvic"/>
                <a:ea typeface="Livvic"/>
                <a:cs typeface="Livvic"/>
                <a:sym typeface="Livvic"/>
              </a:rPr>
              <a:t>Child-Directed Play</a:t>
            </a:r>
            <a:endParaRPr sz="1600">
              <a:solidFill>
                <a:schemeClr val="dk1"/>
              </a:solidFill>
              <a:latin typeface="Livvic"/>
              <a:ea typeface="Livvic"/>
              <a:cs typeface="Livvic"/>
              <a:sym typeface="Livvic"/>
            </a:endParaRPr>
          </a:p>
          <a:p>
            <a:pPr marL="931774" lvl="1" indent="-336474">
              <a:buClr>
                <a:schemeClr val="dk1"/>
              </a:buClr>
              <a:buSzPts val="1600"/>
              <a:buFont typeface="Livvic"/>
              <a:buChar char="○"/>
            </a:pPr>
            <a:r>
              <a:rPr lang="en" sz="1600">
                <a:solidFill>
                  <a:schemeClr val="dk1"/>
                </a:solidFill>
                <a:latin typeface="Livvic"/>
                <a:ea typeface="Livvic"/>
                <a:cs typeface="Livvic"/>
                <a:sym typeface="Livvic"/>
              </a:rPr>
              <a:t>Fostering Positive Relationships</a:t>
            </a:r>
            <a:endParaRPr sz="1600">
              <a:solidFill>
                <a:schemeClr val="dk1"/>
              </a:solidFill>
              <a:latin typeface="Livvic"/>
              <a:ea typeface="Livvic"/>
              <a:cs typeface="Livvic"/>
              <a:sym typeface="Livvic"/>
            </a:endParaRPr>
          </a:p>
          <a:p>
            <a:pPr marL="931774" lvl="1" indent="-336474">
              <a:buClr>
                <a:schemeClr val="dk1"/>
              </a:buClr>
              <a:buSzPts val="1600"/>
              <a:buFont typeface="Livvic"/>
              <a:buChar char="○"/>
            </a:pPr>
            <a:r>
              <a:rPr lang="en" sz="1600">
                <a:solidFill>
                  <a:schemeClr val="dk1"/>
                </a:solidFill>
                <a:latin typeface="Livvic"/>
                <a:ea typeface="Livvic"/>
                <a:cs typeface="Livvic"/>
                <a:sym typeface="Livvic"/>
              </a:rPr>
              <a:t>Praise and Incentives</a:t>
            </a:r>
            <a:endParaRPr sz="1600">
              <a:solidFill>
                <a:schemeClr val="dk1"/>
              </a:solidFill>
              <a:latin typeface="Livvic"/>
              <a:ea typeface="Livvic"/>
              <a:cs typeface="Livvic"/>
              <a:sym typeface="Livvic"/>
            </a:endParaRPr>
          </a:p>
          <a:p>
            <a:pPr marL="931774" lvl="1" indent="-336474">
              <a:buClr>
                <a:schemeClr val="dk1"/>
              </a:buClr>
              <a:buSzPts val="1600"/>
              <a:buFont typeface="Livvic"/>
              <a:buChar char="○"/>
            </a:pPr>
            <a:r>
              <a:rPr lang="en" sz="1600">
                <a:solidFill>
                  <a:schemeClr val="dk1"/>
                </a:solidFill>
                <a:latin typeface="Livvic"/>
                <a:ea typeface="Livvic"/>
                <a:cs typeface="Livvic"/>
                <a:sym typeface="Livvic"/>
              </a:rPr>
              <a:t>Coaching</a:t>
            </a:r>
            <a:endParaRPr sz="1500" b="1">
              <a:solidFill>
                <a:schemeClr val="dk1"/>
              </a:solidFill>
              <a:latin typeface="Poppins"/>
              <a:ea typeface="Poppins"/>
              <a:cs typeface="Poppins"/>
              <a:sym typeface="Poppins"/>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6"/>
        <p:cNvGrpSpPr/>
        <p:nvPr/>
      </p:nvGrpSpPr>
      <p:grpSpPr>
        <a:xfrm>
          <a:off x="0" y="0"/>
          <a:ext cx="0" cy="0"/>
          <a:chOff x="0" y="0"/>
          <a:chExt cx="0" cy="0"/>
        </a:xfrm>
      </p:grpSpPr>
      <p:sp>
        <p:nvSpPr>
          <p:cNvPr id="677" name="Google Shape;677;g32b7397bf70_0_26: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8" name="Google Shape;678;g32b7397bf70_0_26: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Kourtney</a:t>
            </a:r>
            <a:endParaRPr sz="1500">
              <a:solidFill>
                <a:schemeClr val="dk1"/>
              </a:solidFill>
              <a:latin typeface="Poppins"/>
              <a:ea typeface="Poppins"/>
              <a:cs typeface="Poppins"/>
              <a:sym typeface="Poppins"/>
            </a:endParaRPr>
          </a:p>
          <a:p>
            <a:pPr marL="0" indent="0">
              <a:lnSpc>
                <a:spcPct val="90000"/>
              </a:lnSpc>
              <a:spcBef>
                <a:spcPts val="1529"/>
              </a:spcBef>
              <a:buClr>
                <a:schemeClr val="dk1"/>
              </a:buClr>
              <a:buNone/>
            </a:pPr>
            <a:r>
              <a:rPr lang="en" sz="1500" b="1" i="1">
                <a:solidFill>
                  <a:schemeClr val="dk1"/>
                </a:solidFill>
                <a:latin typeface="Poppins"/>
                <a:ea typeface="Poppins"/>
                <a:cs typeface="Poppins"/>
                <a:sym typeface="Poppins"/>
              </a:rPr>
              <a:t>From Chapter 11 IY:</a:t>
            </a:r>
            <a:endParaRPr sz="1500" b="1" i="1">
              <a:solidFill>
                <a:schemeClr val="dk1"/>
              </a:solidFill>
              <a:latin typeface="Poppins"/>
              <a:ea typeface="Poppins"/>
              <a:cs typeface="Poppins"/>
              <a:sym typeface="Poppins"/>
            </a:endParaRPr>
          </a:p>
          <a:p>
            <a:pPr marL="465887" indent="-330003">
              <a:lnSpc>
                <a:spcPct val="90000"/>
              </a:lnSpc>
              <a:buClr>
                <a:schemeClr val="dk1"/>
              </a:buClr>
              <a:buSzPts val="1500"/>
              <a:buFont typeface="Poppins"/>
              <a:buChar char="-"/>
            </a:pPr>
            <a:r>
              <a:rPr lang="en" sz="1500">
                <a:solidFill>
                  <a:schemeClr val="dk1"/>
                </a:solidFill>
                <a:latin typeface="Poppins"/>
                <a:ea typeface="Poppins"/>
                <a:cs typeface="Poppins"/>
                <a:sym typeface="Poppins"/>
              </a:rPr>
              <a:t>Emotions are response to stimuli or situations. P. 407 </a:t>
            </a:r>
            <a:endParaRPr sz="1500">
              <a:solidFill>
                <a:schemeClr val="dk1"/>
              </a:solidFill>
              <a:latin typeface="Poppins"/>
              <a:ea typeface="Poppins"/>
              <a:cs typeface="Poppins"/>
              <a:sym typeface="Poppins"/>
            </a:endParaRPr>
          </a:p>
          <a:p>
            <a:pPr marL="465887" indent="-330003">
              <a:lnSpc>
                <a:spcPct val="90000"/>
              </a:lnSpc>
              <a:buClr>
                <a:schemeClr val="dk1"/>
              </a:buClr>
              <a:buSzPts val="1500"/>
              <a:buFont typeface="Poppins"/>
              <a:buChar char="-"/>
            </a:pPr>
            <a:r>
              <a:rPr lang="en" sz="1500">
                <a:solidFill>
                  <a:schemeClr val="dk1"/>
                </a:solidFill>
                <a:latin typeface="Poppins"/>
                <a:ea typeface="Poppins"/>
                <a:cs typeface="Poppins"/>
                <a:sym typeface="Poppins"/>
              </a:rPr>
              <a:t>First, we have an instant, uncontrollable neurophyisological and biochemical reaction (i.e. heart rate, blood flow, respiration, hormonal secretions of epinephrine/cortisol, and neural responses (EEG brain activity)). This is the autonomic nervous system at work. </a:t>
            </a:r>
            <a:endParaRPr sz="1500">
              <a:solidFill>
                <a:schemeClr val="dk1"/>
              </a:solidFill>
              <a:latin typeface="Poppins"/>
              <a:ea typeface="Poppins"/>
              <a:cs typeface="Poppins"/>
              <a:sym typeface="Poppins"/>
            </a:endParaRPr>
          </a:p>
          <a:p>
            <a:pPr marL="465887" indent="-330003">
              <a:lnSpc>
                <a:spcPct val="90000"/>
              </a:lnSpc>
              <a:buClr>
                <a:schemeClr val="dk1"/>
              </a:buClr>
              <a:buSzPts val="1500"/>
              <a:buFont typeface="Poppins"/>
              <a:buChar char="-"/>
            </a:pPr>
            <a:r>
              <a:rPr lang="en" sz="1500">
                <a:solidFill>
                  <a:schemeClr val="dk1"/>
                </a:solidFill>
                <a:latin typeface="Poppins"/>
                <a:ea typeface="Poppins"/>
                <a:cs typeface="Poppins"/>
                <a:sym typeface="Poppins"/>
              </a:rPr>
              <a:t>Then, we make sense of our bodily responses through our cognitions and affect. (i.e. “I must feel ____ because my heart is racing.” This is context-dependent because if your heart is racing while driving through a snowstorm vs. at a rock concert, we attribute that bodily response to different feelings - panic/anxiety vs. excitement/happiness, etc.). Each person may have a different perspective, and thus a different labelled feeling and reaction. </a:t>
            </a:r>
            <a:endParaRPr sz="1500">
              <a:solidFill>
                <a:schemeClr val="dk1"/>
              </a:solidFill>
              <a:latin typeface="Poppins"/>
              <a:ea typeface="Poppins"/>
              <a:cs typeface="Poppins"/>
              <a:sym typeface="Poppins"/>
            </a:endParaRPr>
          </a:p>
          <a:p>
            <a:pPr marL="465887" indent="-330003">
              <a:lnSpc>
                <a:spcPct val="90000"/>
              </a:lnSpc>
              <a:buClr>
                <a:schemeClr val="dk1"/>
              </a:buClr>
              <a:buSzPts val="1500"/>
              <a:buFont typeface="Poppins"/>
              <a:buChar char="-"/>
            </a:pPr>
            <a:r>
              <a:rPr lang="en" sz="1500">
                <a:solidFill>
                  <a:schemeClr val="dk1"/>
                </a:solidFill>
                <a:latin typeface="Poppins"/>
                <a:ea typeface="Poppins"/>
                <a:cs typeface="Poppins"/>
                <a:sym typeface="Poppins"/>
              </a:rPr>
              <a:t>Lastly, we respond on a behavioural level (i.e. facial expressions, crying, withdrawing, interacting, vocalizing, etc.). </a:t>
            </a:r>
            <a:endParaRPr sz="1500">
              <a:solidFill>
                <a:schemeClr val="dk1"/>
              </a:solidFill>
              <a:latin typeface="Poppins"/>
              <a:ea typeface="Poppins"/>
              <a:cs typeface="Poppins"/>
              <a:sym typeface="Poppins"/>
            </a:endParaRPr>
          </a:p>
          <a:p>
            <a:pPr marL="465887" indent="-330003">
              <a:lnSpc>
                <a:spcPct val="90000"/>
              </a:lnSpc>
              <a:buClr>
                <a:schemeClr val="dk1"/>
              </a:buClr>
              <a:buSzPts val="1500"/>
              <a:buFont typeface="Poppins"/>
              <a:buChar char="-"/>
            </a:pPr>
            <a:r>
              <a:rPr lang="en" sz="1500">
                <a:solidFill>
                  <a:schemeClr val="dk1"/>
                </a:solidFill>
                <a:latin typeface="Poppins"/>
                <a:ea typeface="Poppins"/>
                <a:cs typeface="Poppins"/>
                <a:sym typeface="Poppins"/>
              </a:rPr>
              <a:t>Emotional regulation is the ability to adequately control our emotional responses. Dysregulation is when our emotional responses are out of control, dysfunctional, mismatched, etc. </a:t>
            </a:r>
            <a:endParaRPr sz="1500">
              <a:solidFill>
                <a:schemeClr val="dk1"/>
              </a:solidFill>
              <a:latin typeface="Poppins"/>
              <a:ea typeface="Poppins"/>
              <a:cs typeface="Poppins"/>
              <a:sym typeface="Poppins"/>
            </a:endParaRPr>
          </a:p>
          <a:p>
            <a:pPr marL="465887" indent="-330003">
              <a:lnSpc>
                <a:spcPct val="90000"/>
              </a:lnSpc>
              <a:buClr>
                <a:schemeClr val="dk1"/>
              </a:buClr>
              <a:buSzPts val="1500"/>
              <a:buFont typeface="Poppins"/>
              <a:buChar char="-"/>
            </a:pPr>
            <a:r>
              <a:rPr lang="en" sz="1500">
                <a:solidFill>
                  <a:schemeClr val="dk1"/>
                </a:solidFill>
                <a:latin typeface="Poppins"/>
                <a:ea typeface="Poppins"/>
                <a:cs typeface="Poppins"/>
                <a:sym typeface="Poppins"/>
              </a:rPr>
              <a:t>Neufeld information re emotions. </a:t>
            </a:r>
            <a:endParaRPr sz="1500">
              <a:solidFill>
                <a:schemeClr val="dk1"/>
              </a:solidFill>
              <a:latin typeface="Poppins"/>
              <a:ea typeface="Poppins"/>
              <a:cs typeface="Poppins"/>
              <a:sym typeface="Poppins"/>
            </a:endParaRPr>
          </a:p>
          <a:p>
            <a:pPr marL="0" indent="0">
              <a:buNone/>
            </a:pPr>
            <a:endParaRPr sz="1500">
              <a:latin typeface="Poppins"/>
              <a:ea typeface="Poppins"/>
              <a:cs typeface="Poppins"/>
              <a:sym typeface="Poppins"/>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4"/>
        <p:cNvGrpSpPr/>
        <p:nvPr/>
      </p:nvGrpSpPr>
      <p:grpSpPr>
        <a:xfrm>
          <a:off x="0" y="0"/>
          <a:ext cx="0" cy="0"/>
          <a:chOff x="0" y="0"/>
          <a:chExt cx="0" cy="0"/>
        </a:xfrm>
      </p:grpSpPr>
      <p:sp>
        <p:nvSpPr>
          <p:cNvPr id="685" name="Google Shape;685;g32d858cbc83_1_14: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6" name="Google Shape;686;g32d858cbc83_1_14: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Kourtney</a:t>
            </a:r>
            <a:endParaRPr sz="1500">
              <a:solidFill>
                <a:schemeClr val="dk1"/>
              </a:solidFill>
              <a:latin typeface="Poppins"/>
              <a:ea typeface="Poppins"/>
              <a:cs typeface="Poppins"/>
              <a:sym typeface="Poppins"/>
            </a:endParaRPr>
          </a:p>
          <a:p>
            <a:pPr marL="0" indent="0">
              <a:lnSpc>
                <a:spcPct val="90000"/>
              </a:lnSpc>
              <a:spcBef>
                <a:spcPts val="1529"/>
              </a:spcBef>
              <a:buNone/>
            </a:pPr>
            <a:r>
              <a:rPr lang="en" sz="1500" b="1" i="1">
                <a:solidFill>
                  <a:schemeClr val="dk1"/>
                </a:solidFill>
                <a:latin typeface="Poppins"/>
                <a:ea typeface="Poppins"/>
                <a:cs typeface="Poppins"/>
                <a:sym typeface="Poppins"/>
              </a:rPr>
              <a:t>From Chapter 11 IY:</a:t>
            </a:r>
            <a:endParaRPr sz="1500">
              <a:solidFill>
                <a:schemeClr val="dk1"/>
              </a:solidFill>
              <a:latin typeface="Poppins"/>
              <a:ea typeface="Poppins"/>
              <a:cs typeface="Poppins"/>
              <a:sym typeface="Poppins"/>
            </a:endParaRPr>
          </a:p>
          <a:p>
            <a:pPr marL="465887" indent="-330003">
              <a:lnSpc>
                <a:spcPct val="90000"/>
              </a:lnSpc>
              <a:buClr>
                <a:schemeClr val="dk1"/>
              </a:buClr>
              <a:buSzPts val="1500"/>
              <a:buFont typeface="Poppins"/>
              <a:buChar char="-"/>
            </a:pPr>
            <a:r>
              <a:rPr lang="en" sz="1500">
                <a:solidFill>
                  <a:schemeClr val="dk1"/>
                </a:solidFill>
                <a:latin typeface="Poppins"/>
                <a:ea typeface="Poppins"/>
                <a:cs typeface="Poppins"/>
                <a:sym typeface="Poppins"/>
              </a:rPr>
              <a:t>Emotional regulation is the ability to adequately control our emotional responses. Dysregulation is when our emotional responses are out of control, dysfunctional, mismatched, etc. </a:t>
            </a:r>
            <a:endParaRPr sz="1500">
              <a:solidFill>
                <a:schemeClr val="dk1"/>
              </a:solidFill>
              <a:latin typeface="Poppins"/>
              <a:ea typeface="Poppins"/>
              <a:cs typeface="Poppins"/>
              <a:sym typeface="Poppins"/>
            </a:endParaRPr>
          </a:p>
          <a:p>
            <a:pPr marL="465887" indent="-330003">
              <a:lnSpc>
                <a:spcPct val="90000"/>
              </a:lnSpc>
              <a:buClr>
                <a:schemeClr val="dk1"/>
              </a:buClr>
              <a:buSzPts val="1500"/>
              <a:buFont typeface="Poppins"/>
              <a:buChar char="-"/>
            </a:pPr>
            <a:r>
              <a:rPr lang="en" sz="1500">
                <a:solidFill>
                  <a:schemeClr val="dk1"/>
                </a:solidFill>
                <a:latin typeface="Poppins"/>
                <a:ea typeface="Poppins"/>
                <a:cs typeface="Poppins"/>
                <a:sym typeface="Poppins"/>
              </a:rPr>
              <a:t>There is a time and place for all emotions (they happen in our body for a reason) but the key is being able to match our emotions to the situation. </a:t>
            </a:r>
            <a:endParaRPr sz="1500">
              <a:solidFill>
                <a:schemeClr val="dk1"/>
              </a:solidFill>
              <a:latin typeface="Poppins"/>
              <a:ea typeface="Poppins"/>
              <a:cs typeface="Poppins"/>
              <a:sym typeface="Poppins"/>
            </a:endParaRPr>
          </a:p>
          <a:p>
            <a:pPr marL="465887" indent="-330003">
              <a:lnSpc>
                <a:spcPct val="90000"/>
              </a:lnSpc>
              <a:buClr>
                <a:schemeClr val="dk1"/>
              </a:buClr>
              <a:buSzPts val="1500"/>
              <a:buFont typeface="Poppins"/>
              <a:buChar char="-"/>
            </a:pPr>
            <a:r>
              <a:rPr lang="en" sz="1500">
                <a:solidFill>
                  <a:schemeClr val="dk1"/>
                </a:solidFill>
                <a:latin typeface="Poppins"/>
                <a:ea typeface="Poppins"/>
                <a:cs typeface="Poppins"/>
                <a:sym typeface="Poppins"/>
              </a:rPr>
              <a:t>We are born with this capacity and it develops over time. It can be impacted by the child’s nervous system, their temperament, their developmental level, the adult supports in their life, the stress the child is under, and the school’s emphasis or lack thereof of social-emotional learning - p. 411. </a:t>
            </a:r>
            <a:endParaRPr sz="1500">
              <a:solidFill>
                <a:schemeClr val="dk1"/>
              </a:solidFill>
              <a:latin typeface="Poppins"/>
              <a:ea typeface="Poppins"/>
              <a:cs typeface="Poppins"/>
              <a:sym typeface="Poppins"/>
            </a:endParaRPr>
          </a:p>
          <a:p>
            <a:pPr marL="0" indent="0">
              <a:lnSpc>
                <a:spcPct val="90000"/>
              </a:lnSpc>
              <a:buNone/>
            </a:pPr>
            <a:endParaRPr sz="1500">
              <a:solidFill>
                <a:schemeClr val="dk1"/>
              </a:solidFill>
              <a:latin typeface="Poppins"/>
              <a:ea typeface="Poppins"/>
              <a:cs typeface="Poppins"/>
              <a:sym typeface="Poppins"/>
            </a:endParaRPr>
          </a:p>
          <a:p>
            <a:pPr marL="0" indent="0">
              <a:buNone/>
            </a:pPr>
            <a:endParaRPr sz="1500">
              <a:latin typeface="Poppins"/>
              <a:ea typeface="Poppins"/>
              <a:cs typeface="Poppins"/>
              <a:sym typeface="Poppins"/>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0"/>
        <p:cNvGrpSpPr/>
        <p:nvPr/>
      </p:nvGrpSpPr>
      <p:grpSpPr>
        <a:xfrm>
          <a:off x="0" y="0"/>
          <a:ext cx="0" cy="0"/>
          <a:chOff x="0" y="0"/>
          <a:chExt cx="0" cy="0"/>
        </a:xfrm>
      </p:grpSpPr>
      <p:sp>
        <p:nvSpPr>
          <p:cNvPr id="691" name="Google Shape;691;g33258ae5c23_0_2: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2" name="Google Shape;692;g33258ae5c23_0_2: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Lorelei </a:t>
            </a:r>
            <a:endParaRPr sz="1500" b="1">
              <a:solidFill>
                <a:srgbClr val="242424"/>
              </a:solidFill>
              <a:latin typeface="Poppins"/>
              <a:ea typeface="Poppins"/>
              <a:cs typeface="Poppins"/>
              <a:sym typeface="Poppins"/>
            </a:endParaRPr>
          </a:p>
          <a:p>
            <a:pPr marL="465887" indent="-330003">
              <a:lnSpc>
                <a:spcPct val="130000"/>
              </a:lnSpc>
              <a:spcBef>
                <a:spcPts val="1529"/>
              </a:spcBef>
              <a:buClr>
                <a:srgbClr val="242424"/>
              </a:buClr>
              <a:buSzPts val="1500"/>
              <a:buFont typeface="Poppins"/>
              <a:buChar char="-"/>
            </a:pPr>
            <a:r>
              <a:rPr lang="en" sz="1500">
                <a:solidFill>
                  <a:srgbClr val="242424"/>
                </a:solidFill>
                <a:latin typeface="Poppins"/>
                <a:ea typeface="Poppins"/>
                <a:cs typeface="Poppins"/>
                <a:sym typeface="Poppins"/>
              </a:rPr>
              <a:t>Metaphor of outhouse and emotions</a:t>
            </a:r>
            <a:endParaRPr sz="1500">
              <a:solidFill>
                <a:srgbClr val="242424"/>
              </a:solidFill>
              <a:latin typeface="Poppins"/>
              <a:ea typeface="Poppins"/>
              <a:cs typeface="Poppins"/>
              <a:sym typeface="Poppins"/>
            </a:endParaRPr>
          </a:p>
          <a:p>
            <a:pPr marL="0" indent="0">
              <a:lnSpc>
                <a:spcPct val="90000"/>
              </a:lnSpc>
              <a:spcBef>
                <a:spcPts val="1529"/>
              </a:spcBef>
              <a:buNone/>
            </a:pPr>
            <a:r>
              <a:rPr lang="en" sz="1500" b="1" i="1">
                <a:solidFill>
                  <a:schemeClr val="dk1"/>
                </a:solidFill>
                <a:latin typeface="Poppins"/>
                <a:ea typeface="Poppins"/>
                <a:cs typeface="Poppins"/>
                <a:sym typeface="Poppins"/>
              </a:rPr>
              <a:t>From Chapter 11 IY:</a:t>
            </a:r>
            <a:endParaRPr sz="1500">
              <a:solidFill>
                <a:schemeClr val="dk1"/>
              </a:solidFill>
              <a:latin typeface="Poppins"/>
              <a:ea typeface="Poppins"/>
              <a:cs typeface="Poppins"/>
              <a:sym typeface="Poppins"/>
            </a:endParaRPr>
          </a:p>
          <a:p>
            <a:pPr marL="465887" indent="-330003">
              <a:lnSpc>
                <a:spcPct val="90000"/>
              </a:lnSpc>
              <a:buClr>
                <a:schemeClr val="dk1"/>
              </a:buClr>
              <a:buSzPts val="1500"/>
              <a:buFont typeface="Poppins"/>
              <a:buChar char="-"/>
            </a:pPr>
            <a:r>
              <a:rPr lang="en" sz="1500">
                <a:solidFill>
                  <a:schemeClr val="dk1"/>
                </a:solidFill>
                <a:latin typeface="Poppins"/>
                <a:ea typeface="Poppins"/>
                <a:cs typeface="Poppins"/>
                <a:sym typeface="Poppins"/>
              </a:rPr>
              <a:t>Emotional regulation is the ability to adequately control our emotional responses. Dysregulation is when our emotional responses are out of control, dysfunctional, mismatched, etc. </a:t>
            </a:r>
            <a:endParaRPr sz="1500">
              <a:solidFill>
                <a:schemeClr val="dk1"/>
              </a:solidFill>
              <a:latin typeface="Poppins"/>
              <a:ea typeface="Poppins"/>
              <a:cs typeface="Poppins"/>
              <a:sym typeface="Poppins"/>
            </a:endParaRPr>
          </a:p>
          <a:p>
            <a:pPr marL="465887" indent="-330003">
              <a:lnSpc>
                <a:spcPct val="90000"/>
              </a:lnSpc>
              <a:buClr>
                <a:schemeClr val="dk1"/>
              </a:buClr>
              <a:buSzPts val="1500"/>
              <a:buFont typeface="Poppins"/>
              <a:buChar char="-"/>
            </a:pPr>
            <a:r>
              <a:rPr lang="en" sz="1500">
                <a:solidFill>
                  <a:schemeClr val="dk1"/>
                </a:solidFill>
                <a:latin typeface="Poppins"/>
                <a:ea typeface="Poppins"/>
                <a:cs typeface="Poppins"/>
                <a:sym typeface="Poppins"/>
              </a:rPr>
              <a:t>There is a time and place for all emotions (they happen in our body for a reason) but the key is being able to match our emotions to the situation. </a:t>
            </a:r>
            <a:endParaRPr sz="1500">
              <a:solidFill>
                <a:schemeClr val="dk1"/>
              </a:solidFill>
              <a:latin typeface="Poppins"/>
              <a:ea typeface="Poppins"/>
              <a:cs typeface="Poppins"/>
              <a:sym typeface="Poppins"/>
            </a:endParaRPr>
          </a:p>
          <a:p>
            <a:pPr marL="465887" indent="-330003">
              <a:lnSpc>
                <a:spcPct val="90000"/>
              </a:lnSpc>
              <a:buClr>
                <a:schemeClr val="dk1"/>
              </a:buClr>
              <a:buSzPts val="1500"/>
              <a:buFont typeface="Poppins"/>
              <a:buChar char="-"/>
            </a:pPr>
            <a:r>
              <a:rPr lang="en" sz="1500">
                <a:solidFill>
                  <a:schemeClr val="dk1"/>
                </a:solidFill>
                <a:latin typeface="Poppins"/>
                <a:ea typeface="Poppins"/>
                <a:cs typeface="Poppins"/>
                <a:sym typeface="Poppins"/>
              </a:rPr>
              <a:t>We are born with this capacity and it develops over time. It can be impacted by the child’s nervous system, their temperament, their developmental level, the adult supports in their life, the stress the child is under, and the school’s emphasis or lack thereof of social-emotional learning - p. 411. </a:t>
            </a:r>
            <a:endParaRPr sz="1500">
              <a:solidFill>
                <a:schemeClr val="dk1"/>
              </a:solidFill>
              <a:latin typeface="Poppins"/>
              <a:ea typeface="Poppins"/>
              <a:cs typeface="Poppins"/>
              <a:sym typeface="Poppins"/>
            </a:endParaRPr>
          </a:p>
          <a:p>
            <a:pPr marL="465887" indent="-330003">
              <a:lnSpc>
                <a:spcPct val="90000"/>
              </a:lnSpc>
              <a:buClr>
                <a:schemeClr val="dk1"/>
              </a:buClr>
              <a:buSzPts val="1500"/>
              <a:buFont typeface="Poppins"/>
              <a:buChar char="-"/>
            </a:pPr>
            <a:r>
              <a:rPr lang="en" sz="1500">
                <a:solidFill>
                  <a:schemeClr val="dk1"/>
                </a:solidFill>
                <a:latin typeface="Poppins"/>
                <a:ea typeface="Poppins"/>
                <a:cs typeface="Poppins"/>
                <a:sym typeface="Poppins"/>
              </a:rPr>
              <a:t>Emotional regulation is a developmental milestone and in order to regulate our emotions we need to be able be change ourselve, accept the way things are and find out tears/saddnes, have mixed emotions on the subject or have a meltdown</a:t>
            </a:r>
            <a:endParaRPr sz="1500">
              <a:solidFill>
                <a:schemeClr val="dk1"/>
              </a:solidFill>
              <a:latin typeface="Poppins"/>
              <a:ea typeface="Poppins"/>
              <a:cs typeface="Poppins"/>
              <a:sym typeface="Poppins"/>
            </a:endParaRPr>
          </a:p>
          <a:p>
            <a:pPr marL="0" indent="0">
              <a:buNone/>
            </a:pPr>
            <a:endParaRPr sz="1500">
              <a:latin typeface="Poppins"/>
              <a:ea typeface="Poppins"/>
              <a:cs typeface="Poppins"/>
              <a:sym typeface="Poppins"/>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7"/>
        <p:cNvGrpSpPr/>
        <p:nvPr/>
      </p:nvGrpSpPr>
      <p:grpSpPr>
        <a:xfrm>
          <a:off x="0" y="0"/>
          <a:ext cx="0" cy="0"/>
          <a:chOff x="0" y="0"/>
          <a:chExt cx="0" cy="0"/>
        </a:xfrm>
      </p:grpSpPr>
      <p:sp>
        <p:nvSpPr>
          <p:cNvPr id="698" name="Google Shape;698;g32d858cbc83_1_19: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9" name="Google Shape;699;g32d858cbc83_1_19: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Kourtney</a:t>
            </a:r>
            <a:endParaRPr sz="1500" b="1">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i="1">
                <a:solidFill>
                  <a:srgbClr val="242424"/>
                </a:solidFill>
                <a:latin typeface="Poppins"/>
                <a:ea typeface="Poppins"/>
                <a:cs typeface="Poppins"/>
                <a:sym typeface="Poppins"/>
              </a:rPr>
              <a:t>See Co-Regulation Techniques sheet in package. </a:t>
            </a:r>
            <a:endParaRPr sz="1500" i="1">
              <a:solidFill>
                <a:srgbClr val="242424"/>
              </a:solidFill>
              <a:latin typeface="Poppins"/>
              <a:ea typeface="Poppins"/>
              <a:cs typeface="Poppins"/>
              <a:sym typeface="Poppins"/>
            </a:endParaRPr>
          </a:p>
          <a:p>
            <a:pPr marL="0" indent="0">
              <a:lnSpc>
                <a:spcPct val="103000"/>
              </a:lnSpc>
              <a:spcBef>
                <a:spcPts val="1529"/>
              </a:spcBef>
              <a:buClr>
                <a:schemeClr val="dk1"/>
              </a:buClr>
              <a:buNone/>
            </a:pPr>
            <a:r>
              <a:rPr lang="en" sz="1400" b="1">
                <a:solidFill>
                  <a:schemeClr val="dk1"/>
                </a:solidFill>
                <a:latin typeface="Poppins"/>
                <a:ea typeface="Poppins"/>
                <a:cs typeface="Poppins"/>
                <a:sym typeface="Poppins"/>
              </a:rPr>
              <a:t>- Co-regulation: </a:t>
            </a:r>
            <a:r>
              <a:rPr lang="en" sz="1400">
                <a:solidFill>
                  <a:schemeClr val="dk1"/>
                </a:solidFill>
                <a:latin typeface="Poppins"/>
                <a:ea typeface="Poppins"/>
                <a:cs typeface="Poppins"/>
                <a:sym typeface="Poppins"/>
              </a:rPr>
              <a:t>This superpower refers to the way we can use our own emotionally regulated state to affect the emotional state of others.</a:t>
            </a:r>
            <a:endParaRPr sz="1400">
              <a:solidFill>
                <a:schemeClr val="dk1"/>
              </a:solidFill>
              <a:latin typeface="Poppins"/>
              <a:ea typeface="Poppins"/>
              <a:cs typeface="Poppins"/>
              <a:sym typeface="Poppins"/>
            </a:endParaRPr>
          </a:p>
          <a:p>
            <a:pPr marL="0" indent="0">
              <a:lnSpc>
                <a:spcPct val="103000"/>
              </a:lnSpc>
              <a:spcBef>
                <a:spcPts val="1019"/>
              </a:spcBef>
              <a:buClr>
                <a:schemeClr val="dk1"/>
              </a:buClr>
              <a:buNone/>
            </a:pPr>
            <a:r>
              <a:rPr lang="en" sz="1400">
                <a:solidFill>
                  <a:schemeClr val="dk1"/>
                </a:solidFill>
                <a:latin typeface="Poppins"/>
                <a:ea typeface="Poppins"/>
                <a:cs typeface="Poppins"/>
                <a:sym typeface="Poppins"/>
              </a:rPr>
              <a:t>- The simplest example might be the way an infant will settle when picked up and soothed by a loving caregiver. You may have noticed when you are calm or excited, the people near you may join you in that emotional state.</a:t>
            </a:r>
            <a:endParaRPr sz="1400">
              <a:solidFill>
                <a:schemeClr val="dk1"/>
              </a:solidFill>
              <a:latin typeface="Poppins"/>
              <a:ea typeface="Poppins"/>
              <a:cs typeface="Poppins"/>
              <a:sym typeface="Poppins"/>
            </a:endParaRPr>
          </a:p>
          <a:p>
            <a:pPr marL="0" indent="0">
              <a:lnSpc>
                <a:spcPct val="103000"/>
              </a:lnSpc>
              <a:spcBef>
                <a:spcPts val="1019"/>
              </a:spcBef>
              <a:buClr>
                <a:schemeClr val="dk1"/>
              </a:buClr>
              <a:buNone/>
            </a:pPr>
            <a:r>
              <a:rPr lang="en" sz="1400">
                <a:solidFill>
                  <a:schemeClr val="dk1"/>
                </a:solidFill>
                <a:latin typeface="Poppins"/>
                <a:ea typeface="Poppins"/>
                <a:cs typeface="Poppins"/>
                <a:sym typeface="Poppins"/>
              </a:rPr>
              <a:t>- This practice works on the brain and nervous system and happens whether you are aware of it or not. So, why not use the power with intention and purpose?</a:t>
            </a:r>
            <a:endParaRPr sz="1400">
              <a:solidFill>
                <a:schemeClr val="dk1"/>
              </a:solidFill>
              <a:latin typeface="Poppins"/>
              <a:ea typeface="Poppins"/>
              <a:cs typeface="Poppins"/>
              <a:sym typeface="Poppins"/>
            </a:endParaRPr>
          </a:p>
          <a:p>
            <a:pPr marL="0" indent="0">
              <a:lnSpc>
                <a:spcPct val="115000"/>
              </a:lnSpc>
              <a:buClr>
                <a:schemeClr val="dk1"/>
              </a:buClr>
              <a:buNone/>
            </a:pPr>
            <a:r>
              <a:rPr lang="en" sz="1400">
                <a:solidFill>
                  <a:schemeClr val="dk1"/>
                </a:solidFill>
                <a:latin typeface="Poppins"/>
                <a:ea typeface="Poppins"/>
                <a:cs typeface="Poppins"/>
                <a:sym typeface="Poppins"/>
              </a:rPr>
              <a:t>-</a:t>
            </a:r>
            <a:r>
              <a:rPr lang="en" sz="1400" b="1">
                <a:solidFill>
                  <a:schemeClr val="dk1"/>
                </a:solidFill>
                <a:latin typeface="Poppins"/>
                <a:ea typeface="Poppins"/>
                <a:cs typeface="Poppins"/>
                <a:sym typeface="Poppins"/>
              </a:rPr>
              <a:t>Importance of co-regulation: </a:t>
            </a:r>
            <a:r>
              <a:rPr lang="en" sz="1400">
                <a:solidFill>
                  <a:schemeClr val="dk1"/>
                </a:solidFill>
                <a:latin typeface="Poppins"/>
                <a:ea typeface="Poppins"/>
                <a:cs typeface="Poppins"/>
                <a:sym typeface="Poppins"/>
              </a:rPr>
              <a:t>Once you discover the power of co-regulation, you can employ this strategy when helping an upset child, reducing the emotional charge in a meeting, or building excitement for others. The key is to recognize when you are contributing to helpful or unhelpful co-regulation experiences.</a:t>
            </a:r>
            <a:endParaRPr sz="1400">
              <a:solidFill>
                <a:schemeClr val="dk1"/>
              </a:solidFill>
              <a:latin typeface="Poppins"/>
              <a:ea typeface="Poppins"/>
              <a:cs typeface="Poppins"/>
              <a:sym typeface="Poppins"/>
            </a:endParaRPr>
          </a:p>
          <a:p>
            <a:pPr marL="0" indent="0">
              <a:lnSpc>
                <a:spcPct val="115000"/>
              </a:lnSpc>
              <a:buClr>
                <a:schemeClr val="dk1"/>
              </a:buClr>
              <a:buNone/>
            </a:pPr>
            <a:r>
              <a:rPr lang="en" sz="1400">
                <a:solidFill>
                  <a:schemeClr val="dk1"/>
                </a:solidFill>
                <a:latin typeface="Poppins"/>
                <a:ea typeface="Poppins"/>
                <a:cs typeface="Poppins"/>
                <a:sym typeface="Poppins"/>
              </a:rPr>
              <a:t>- We have to regulate first!</a:t>
            </a:r>
            <a:endParaRPr sz="1400">
              <a:solidFill>
                <a:schemeClr val="dk1"/>
              </a:solidFill>
              <a:latin typeface="Poppins"/>
              <a:ea typeface="Poppins"/>
              <a:cs typeface="Poppins"/>
              <a:sym typeface="Poppins"/>
            </a:endParaRPr>
          </a:p>
          <a:p>
            <a:pPr marL="0" indent="0">
              <a:lnSpc>
                <a:spcPct val="115000"/>
              </a:lnSpc>
              <a:buClr>
                <a:schemeClr val="dk1"/>
              </a:buClr>
              <a:buNone/>
            </a:pPr>
            <a:r>
              <a:rPr lang="en" sz="1400">
                <a:solidFill>
                  <a:schemeClr val="dk1"/>
                </a:solidFill>
                <a:latin typeface="Poppins"/>
                <a:ea typeface="Poppins"/>
                <a:cs typeface="Poppins"/>
                <a:sym typeface="Poppins"/>
              </a:rPr>
              <a:t>- If someone is dysregulated, they are in their nervous system or brainstem response. They will likely not be able to expressively or receptively communicate. Instead, they communicate through senses and emotions so our tone of voice matters and actually us breathing matters more than getting them to do it. </a:t>
            </a:r>
            <a:endParaRPr sz="1400">
              <a:solidFill>
                <a:schemeClr val="dk1"/>
              </a:solidFill>
              <a:latin typeface="Poppins"/>
              <a:ea typeface="Poppins"/>
              <a:cs typeface="Poppins"/>
              <a:sym typeface="Poppins"/>
            </a:endParaRPr>
          </a:p>
          <a:p>
            <a:pPr marL="0" indent="0">
              <a:lnSpc>
                <a:spcPct val="115000"/>
              </a:lnSpc>
              <a:buClr>
                <a:schemeClr val="dk1"/>
              </a:buClr>
              <a:buNone/>
            </a:pPr>
            <a:r>
              <a:rPr lang="en" sz="1400">
                <a:solidFill>
                  <a:schemeClr val="dk1"/>
                </a:solidFill>
                <a:latin typeface="Poppins"/>
                <a:ea typeface="Poppins"/>
                <a:cs typeface="Poppins"/>
                <a:sym typeface="Poppins"/>
              </a:rPr>
              <a:t>- We need proximity to do this work. </a:t>
            </a:r>
            <a:endParaRPr sz="1400">
              <a:solidFill>
                <a:schemeClr val="dk1"/>
              </a:solidFill>
              <a:latin typeface="Poppins"/>
              <a:ea typeface="Poppins"/>
              <a:cs typeface="Poppins"/>
              <a:sym typeface="Poppins"/>
            </a:endParaRPr>
          </a:p>
          <a:p>
            <a:pPr marL="0" indent="0">
              <a:lnSpc>
                <a:spcPct val="115000"/>
              </a:lnSpc>
              <a:buClr>
                <a:schemeClr val="dk1"/>
              </a:buClr>
              <a:buNone/>
            </a:pPr>
            <a:endParaRPr sz="1400">
              <a:solidFill>
                <a:schemeClr val="dk1"/>
              </a:solidFill>
              <a:latin typeface="Poppins"/>
              <a:ea typeface="Poppins"/>
              <a:cs typeface="Poppins"/>
              <a:sym typeface="Poppins"/>
            </a:endParaRPr>
          </a:p>
          <a:p>
            <a:pPr marL="0" indent="0">
              <a:lnSpc>
                <a:spcPct val="115000"/>
              </a:lnSpc>
              <a:buClr>
                <a:schemeClr val="dk1"/>
              </a:buClr>
              <a:buNone/>
            </a:pPr>
            <a:r>
              <a:rPr lang="en" sz="1400">
                <a:solidFill>
                  <a:schemeClr val="dk1"/>
                </a:solidFill>
                <a:latin typeface="Poppins"/>
                <a:ea typeface="Poppins"/>
                <a:cs typeface="Poppins"/>
                <a:sym typeface="Poppins"/>
              </a:rPr>
              <a:t>Other strategies include: </a:t>
            </a:r>
            <a:endParaRPr sz="1400">
              <a:solidFill>
                <a:schemeClr val="dk1"/>
              </a:solidFill>
              <a:latin typeface="Poppins"/>
              <a:ea typeface="Poppins"/>
              <a:cs typeface="Poppins"/>
              <a:sym typeface="Poppins"/>
            </a:endParaRPr>
          </a:p>
          <a:p>
            <a:pPr marL="465887" indent="-323533">
              <a:lnSpc>
                <a:spcPct val="115000"/>
              </a:lnSpc>
              <a:buClr>
                <a:schemeClr val="dk1"/>
              </a:buClr>
              <a:buSzPts val="1400"/>
              <a:buFont typeface="Poppins"/>
              <a:buChar char="-"/>
            </a:pPr>
            <a:r>
              <a:rPr lang="en" sz="1400">
                <a:solidFill>
                  <a:schemeClr val="dk1"/>
                </a:solidFill>
                <a:latin typeface="Poppins"/>
                <a:ea typeface="Poppins"/>
                <a:cs typeface="Poppins"/>
                <a:sym typeface="Poppins"/>
              </a:rPr>
              <a:t>Various breathing strategies (some online or with physical items like a feather, our hand with Take 5 breathing, a pinwheel, a breathing ball, etc.)</a:t>
            </a:r>
            <a:endParaRPr sz="1400">
              <a:solidFill>
                <a:schemeClr val="dk1"/>
              </a:solidFill>
              <a:latin typeface="Poppins"/>
              <a:ea typeface="Poppins"/>
              <a:cs typeface="Poppins"/>
              <a:sym typeface="Poppins"/>
            </a:endParaRPr>
          </a:p>
          <a:p>
            <a:pPr marL="465887" indent="-323533">
              <a:lnSpc>
                <a:spcPct val="115000"/>
              </a:lnSpc>
              <a:buClr>
                <a:schemeClr val="dk1"/>
              </a:buClr>
              <a:buSzPts val="1400"/>
              <a:buFont typeface="Poppins"/>
              <a:buChar char="-"/>
            </a:pPr>
            <a:r>
              <a:rPr lang="en" sz="1400">
                <a:solidFill>
                  <a:schemeClr val="dk1"/>
                </a:solidFill>
                <a:latin typeface="Poppins"/>
                <a:ea typeface="Poppins"/>
                <a:cs typeface="Poppins"/>
                <a:sym typeface="Poppins"/>
              </a:rPr>
              <a:t>Food/water - can’t flip lid while chewing/swallowing.</a:t>
            </a:r>
            <a:endParaRPr sz="1400">
              <a:solidFill>
                <a:schemeClr val="dk1"/>
              </a:solidFill>
              <a:latin typeface="Poppins"/>
              <a:ea typeface="Poppins"/>
              <a:cs typeface="Poppins"/>
              <a:sym typeface="Poppins"/>
            </a:endParaRPr>
          </a:p>
          <a:p>
            <a:pPr marL="465887" indent="-323533">
              <a:lnSpc>
                <a:spcPct val="115000"/>
              </a:lnSpc>
              <a:buClr>
                <a:schemeClr val="dk1"/>
              </a:buClr>
              <a:buSzPts val="1400"/>
              <a:buFont typeface="Poppins"/>
              <a:buChar char="-"/>
            </a:pPr>
            <a:r>
              <a:rPr lang="en" sz="1400">
                <a:solidFill>
                  <a:schemeClr val="dk1"/>
                </a:solidFill>
                <a:latin typeface="Poppins"/>
                <a:ea typeface="Poppins"/>
                <a:cs typeface="Poppins"/>
                <a:sym typeface="Poppins"/>
              </a:rPr>
              <a:t>Visuals </a:t>
            </a:r>
            <a:endParaRPr sz="1400">
              <a:solidFill>
                <a:schemeClr val="dk1"/>
              </a:solidFill>
              <a:latin typeface="Poppins"/>
              <a:ea typeface="Poppins"/>
              <a:cs typeface="Poppins"/>
              <a:sym typeface="Poppins"/>
            </a:endParaRPr>
          </a:p>
          <a:p>
            <a:pPr marL="465887" indent="-323533">
              <a:lnSpc>
                <a:spcPct val="115000"/>
              </a:lnSpc>
              <a:buClr>
                <a:schemeClr val="dk1"/>
              </a:buClr>
              <a:buSzPts val="1400"/>
              <a:buFont typeface="Poppins"/>
              <a:buChar char="-"/>
            </a:pPr>
            <a:r>
              <a:rPr lang="en" sz="1400">
                <a:solidFill>
                  <a:schemeClr val="dk1"/>
                </a:solidFill>
                <a:latin typeface="Poppins"/>
                <a:ea typeface="Poppins"/>
                <a:cs typeface="Poppins"/>
                <a:sym typeface="Poppins"/>
              </a:rPr>
              <a:t>Tactile items </a:t>
            </a:r>
            <a:endParaRPr sz="1400">
              <a:solidFill>
                <a:schemeClr val="dk1"/>
              </a:solidFill>
              <a:latin typeface="Poppins"/>
              <a:ea typeface="Poppins"/>
              <a:cs typeface="Poppins"/>
              <a:sym typeface="Poppins"/>
            </a:endParaRPr>
          </a:p>
          <a:p>
            <a:pPr marL="465887" indent="-323533">
              <a:lnSpc>
                <a:spcPct val="115000"/>
              </a:lnSpc>
              <a:buClr>
                <a:schemeClr val="dk1"/>
              </a:buClr>
              <a:buSzPts val="1400"/>
              <a:buFont typeface="Poppins"/>
              <a:buChar char="-"/>
            </a:pPr>
            <a:r>
              <a:rPr lang="en" sz="1400">
                <a:solidFill>
                  <a:schemeClr val="dk1"/>
                </a:solidFill>
                <a:latin typeface="Poppins"/>
                <a:ea typeface="Poppins"/>
                <a:cs typeface="Poppins"/>
                <a:sym typeface="Poppins"/>
              </a:rPr>
              <a:t>Safe space with you modeling strategies. </a:t>
            </a:r>
            <a:endParaRPr sz="1400">
              <a:solidFill>
                <a:schemeClr val="dk1"/>
              </a:solidFill>
              <a:latin typeface="Poppins"/>
              <a:ea typeface="Poppins"/>
              <a:cs typeface="Poppins"/>
              <a:sym typeface="Poppins"/>
            </a:endParaRPr>
          </a:p>
          <a:p>
            <a:pPr marL="465887" indent="-323533">
              <a:lnSpc>
                <a:spcPct val="115000"/>
              </a:lnSpc>
              <a:buClr>
                <a:schemeClr val="dk1"/>
              </a:buClr>
              <a:buSzPts val="1400"/>
              <a:buFont typeface="Poppins"/>
              <a:buChar char="-"/>
            </a:pPr>
            <a:r>
              <a:rPr lang="en" sz="1400">
                <a:solidFill>
                  <a:schemeClr val="dk1"/>
                </a:solidFill>
                <a:latin typeface="Poppins"/>
                <a:ea typeface="Poppins"/>
                <a:cs typeface="Poppins"/>
                <a:sym typeface="Poppins"/>
              </a:rPr>
              <a:t>Validating feelings. </a:t>
            </a:r>
            <a:endParaRPr sz="1400">
              <a:solidFill>
                <a:schemeClr val="dk1"/>
              </a:solidFill>
              <a:latin typeface="Poppins"/>
              <a:ea typeface="Poppins"/>
              <a:cs typeface="Poppins"/>
              <a:sym typeface="Poppins"/>
            </a:endParaRPr>
          </a:p>
          <a:p>
            <a:pPr marL="465887" indent="-323533">
              <a:lnSpc>
                <a:spcPct val="115000"/>
              </a:lnSpc>
              <a:buClr>
                <a:schemeClr val="dk1"/>
              </a:buClr>
              <a:buSzPts val="1400"/>
              <a:buFont typeface="Poppins"/>
              <a:buChar char="-"/>
            </a:pPr>
            <a:r>
              <a:rPr lang="en" sz="1400">
                <a:solidFill>
                  <a:schemeClr val="dk1"/>
                </a:solidFill>
                <a:latin typeface="Poppins"/>
                <a:ea typeface="Poppins"/>
                <a:cs typeface="Poppins"/>
                <a:sym typeface="Poppins"/>
              </a:rPr>
              <a:t>Grounding with items in the environment. </a:t>
            </a:r>
            <a:endParaRPr sz="1400">
              <a:solidFill>
                <a:schemeClr val="dk1"/>
              </a:solidFill>
              <a:latin typeface="Poppins"/>
              <a:ea typeface="Poppins"/>
              <a:cs typeface="Poppins"/>
              <a:sym typeface="Poppins"/>
            </a:endParaRPr>
          </a:p>
          <a:p>
            <a:pPr marL="465887" indent="-323533">
              <a:lnSpc>
                <a:spcPct val="115000"/>
              </a:lnSpc>
              <a:buClr>
                <a:schemeClr val="dk1"/>
              </a:buClr>
              <a:buSzPts val="1400"/>
              <a:buFont typeface="Poppins"/>
              <a:buChar char="-"/>
            </a:pPr>
            <a:r>
              <a:rPr lang="en" sz="1400">
                <a:solidFill>
                  <a:schemeClr val="dk1"/>
                </a:solidFill>
                <a:latin typeface="Poppins"/>
                <a:ea typeface="Poppins"/>
                <a:cs typeface="Poppins"/>
                <a:sym typeface="Poppins"/>
              </a:rPr>
              <a:t>Getting outside/changing environment. </a:t>
            </a:r>
            <a:endParaRPr sz="1400">
              <a:solidFill>
                <a:schemeClr val="dk1"/>
              </a:solidFill>
              <a:latin typeface="Poppins"/>
              <a:ea typeface="Poppins"/>
              <a:cs typeface="Poppins"/>
              <a:sym typeface="Poppins"/>
            </a:endParaRPr>
          </a:p>
          <a:p>
            <a:pPr marL="0" indent="0">
              <a:lnSpc>
                <a:spcPct val="115000"/>
              </a:lnSpc>
              <a:buNone/>
            </a:pPr>
            <a:endParaRPr sz="1400">
              <a:solidFill>
                <a:schemeClr val="dk1"/>
              </a:solidFill>
              <a:latin typeface="Poppins"/>
              <a:ea typeface="Poppins"/>
              <a:cs typeface="Poppins"/>
              <a:sym typeface="Poppins"/>
            </a:endParaRPr>
          </a:p>
          <a:p>
            <a:pPr marL="0" indent="0">
              <a:lnSpc>
                <a:spcPct val="115000"/>
              </a:lnSpc>
              <a:buNone/>
            </a:pPr>
            <a:r>
              <a:rPr lang="en" sz="1400" b="1">
                <a:solidFill>
                  <a:schemeClr val="dk1"/>
                </a:solidFill>
                <a:latin typeface="Poppins"/>
                <a:ea typeface="Poppins"/>
                <a:cs typeface="Poppins"/>
                <a:sym typeface="Poppins"/>
              </a:rPr>
              <a:t>We have to model our own feelings, our own coping strategies, our own breathing, etc. </a:t>
            </a:r>
            <a:endParaRPr sz="1400" b="1">
              <a:solidFill>
                <a:schemeClr val="dk1"/>
              </a:solidFill>
              <a:latin typeface="Poppins"/>
              <a:ea typeface="Poppins"/>
              <a:cs typeface="Poppins"/>
              <a:sym typeface="Poppins"/>
            </a:endParaRPr>
          </a:p>
          <a:p>
            <a:pPr marL="0" indent="0">
              <a:lnSpc>
                <a:spcPct val="115000"/>
              </a:lnSpc>
              <a:buNone/>
            </a:pPr>
            <a:endParaRPr sz="1400" b="1">
              <a:solidFill>
                <a:schemeClr val="dk1"/>
              </a:solidFill>
              <a:latin typeface="Poppins"/>
              <a:ea typeface="Poppins"/>
              <a:cs typeface="Poppins"/>
              <a:sym typeface="Poppins"/>
            </a:endParaRPr>
          </a:p>
          <a:p>
            <a:pPr marL="0" indent="0">
              <a:lnSpc>
                <a:spcPct val="115000"/>
              </a:lnSpc>
              <a:buNone/>
            </a:pPr>
            <a:r>
              <a:rPr lang="en" sz="1400">
                <a:solidFill>
                  <a:schemeClr val="dk1"/>
                </a:solidFill>
                <a:latin typeface="Poppins"/>
                <a:ea typeface="Poppins"/>
                <a:cs typeface="Poppins"/>
                <a:sym typeface="Poppins"/>
              </a:rPr>
              <a:t>When calm there are other things we can do - lessons on emotional identification, role plays and games, teaching coping strategies, discussing and modeling feelings, feelings thermometers, puppets, normalizing all emotions, recognizing body cues, praising regulation moments/efforts, discuss expected/unexpected behaviours,  etc. </a:t>
            </a:r>
            <a:endParaRPr sz="1400">
              <a:solidFill>
                <a:schemeClr val="dk1"/>
              </a:solidFill>
              <a:latin typeface="Poppins"/>
              <a:ea typeface="Poppins"/>
              <a:cs typeface="Poppins"/>
              <a:sym typeface="Poppins"/>
            </a:endParaRPr>
          </a:p>
          <a:p>
            <a:pPr marL="0" indent="0">
              <a:lnSpc>
                <a:spcPct val="115000"/>
              </a:lnSpc>
              <a:buNone/>
            </a:pPr>
            <a:endParaRPr sz="1400">
              <a:solidFill>
                <a:schemeClr val="dk1"/>
              </a:solidFill>
              <a:latin typeface="Poppins"/>
              <a:ea typeface="Poppins"/>
              <a:cs typeface="Poppins"/>
              <a:sym typeface="Poppins"/>
            </a:endParaRPr>
          </a:p>
          <a:p>
            <a:pPr marL="0" indent="0">
              <a:lnSpc>
                <a:spcPct val="115000"/>
              </a:lnSpc>
              <a:buNone/>
            </a:pPr>
            <a:r>
              <a:rPr lang="en" sz="1400" u="sng">
                <a:solidFill>
                  <a:schemeClr val="dk1"/>
                </a:solidFill>
                <a:latin typeface="Poppins"/>
                <a:ea typeface="Poppins"/>
                <a:cs typeface="Poppins"/>
                <a:sym typeface="Poppins"/>
              </a:rPr>
              <a:t>Funny clip from Kimmy Schmidt that shows a co-regulation strategy ?</a:t>
            </a:r>
            <a:endParaRPr sz="1400" u="sng">
              <a:solidFill>
                <a:schemeClr val="dk1"/>
              </a:solidFill>
              <a:latin typeface="Poppins"/>
              <a:ea typeface="Poppins"/>
              <a:cs typeface="Poppins"/>
              <a:sym typeface="Poppins"/>
            </a:endParaRPr>
          </a:p>
          <a:p>
            <a:pPr marL="0" indent="0">
              <a:lnSpc>
                <a:spcPct val="115000"/>
              </a:lnSpc>
              <a:buNone/>
            </a:pPr>
            <a:r>
              <a:rPr lang="en" sz="1400" u="sng">
                <a:solidFill>
                  <a:schemeClr val="hlink"/>
                </a:solidFill>
                <a:latin typeface="Poppins"/>
                <a:ea typeface="Poppins"/>
                <a:cs typeface="Poppins"/>
                <a:sym typeface="Poppins"/>
                <a:hlinkClick r:id="rId3"/>
              </a:rPr>
              <a:t>https://youtube.com/shorts/HqiS3elZMEs?si=cYxVn1jZ79YWxrjH</a:t>
            </a:r>
            <a:endParaRPr sz="1400">
              <a:solidFill>
                <a:schemeClr val="dk1"/>
              </a:solidFill>
              <a:latin typeface="Poppins"/>
              <a:ea typeface="Poppins"/>
              <a:cs typeface="Poppins"/>
              <a:sym typeface="Poppins"/>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32d858cbc83_1_37: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0" name="Google Shape;710;g32d858cbc83_1_37: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15000"/>
              </a:lnSpc>
              <a:buClr>
                <a:schemeClr val="dk1"/>
              </a:buClr>
              <a:buNone/>
            </a:pPr>
            <a:r>
              <a:rPr lang="en" sz="1500" b="1">
                <a:solidFill>
                  <a:schemeClr val="dk1"/>
                </a:solidFill>
                <a:latin typeface="Poppins"/>
                <a:ea typeface="Poppins"/>
                <a:cs typeface="Poppins"/>
                <a:sym typeface="Poppins"/>
              </a:rPr>
              <a:t>KOURTNEY</a:t>
            </a:r>
            <a:endParaRPr sz="1500" b="1">
              <a:solidFill>
                <a:schemeClr val="dk1"/>
              </a:solidFill>
              <a:latin typeface="Poppins"/>
              <a:ea typeface="Poppins"/>
              <a:cs typeface="Poppins"/>
              <a:sym typeface="Poppins"/>
            </a:endParaRPr>
          </a:p>
          <a:p>
            <a:pPr marL="0" indent="0">
              <a:lnSpc>
                <a:spcPct val="115000"/>
              </a:lnSpc>
              <a:buClr>
                <a:schemeClr val="dk1"/>
              </a:buClr>
              <a:buNone/>
            </a:pPr>
            <a:r>
              <a:rPr lang="en" sz="1500">
                <a:solidFill>
                  <a:schemeClr val="dk1"/>
                </a:solidFill>
                <a:latin typeface="Poppins"/>
                <a:ea typeface="Poppins"/>
                <a:cs typeface="Poppins"/>
                <a:sym typeface="Poppins"/>
              </a:rPr>
              <a:t>-We can’t control another person’s emotions, their use of a coping strategy, etc. </a:t>
            </a:r>
            <a:endParaRPr sz="1500">
              <a:solidFill>
                <a:schemeClr val="dk1"/>
              </a:solidFill>
              <a:latin typeface="Poppins"/>
              <a:ea typeface="Poppins"/>
              <a:cs typeface="Poppins"/>
              <a:sym typeface="Poppins"/>
            </a:endParaRPr>
          </a:p>
          <a:p>
            <a:pPr marL="0" indent="0">
              <a:lnSpc>
                <a:spcPct val="115000"/>
              </a:lnSpc>
              <a:buClr>
                <a:schemeClr val="dk1"/>
              </a:buClr>
              <a:buNone/>
            </a:pPr>
            <a:r>
              <a:rPr lang="en" sz="1500">
                <a:solidFill>
                  <a:schemeClr val="dk1"/>
                </a:solidFill>
                <a:latin typeface="Poppins"/>
                <a:ea typeface="Poppins"/>
                <a:cs typeface="Poppins"/>
                <a:sym typeface="Poppins"/>
              </a:rPr>
              <a:t>- What we do control is ourselves. Our job - our only job in the face of dysregulation - is to be present and be the model. We must regulate ourselves.</a:t>
            </a:r>
            <a:endParaRPr sz="1500">
              <a:solidFill>
                <a:schemeClr val="dk1"/>
              </a:solidFill>
              <a:latin typeface="Poppins"/>
              <a:ea typeface="Poppins"/>
              <a:cs typeface="Poppins"/>
              <a:sym typeface="Poppins"/>
            </a:endParaRPr>
          </a:p>
          <a:p>
            <a:pPr marL="0" indent="0">
              <a:lnSpc>
                <a:spcPct val="115000"/>
              </a:lnSpc>
              <a:buClr>
                <a:schemeClr val="dk1"/>
              </a:buClr>
              <a:buNone/>
            </a:pPr>
            <a:r>
              <a:rPr lang="en" sz="1500">
                <a:solidFill>
                  <a:schemeClr val="dk1"/>
                </a:solidFill>
                <a:latin typeface="Poppins"/>
                <a:ea typeface="Poppins"/>
                <a:cs typeface="Poppins"/>
                <a:sym typeface="Poppins"/>
              </a:rPr>
              <a:t>- If the kid joins in, great. But that’s not our job. </a:t>
            </a:r>
            <a:endParaRPr sz="1500">
              <a:solidFill>
                <a:schemeClr val="dk1"/>
              </a:solidFill>
              <a:latin typeface="Poppins"/>
              <a:ea typeface="Poppins"/>
              <a:cs typeface="Poppins"/>
              <a:sym typeface="Poppins"/>
            </a:endParaRPr>
          </a:p>
          <a:p>
            <a:pPr marL="0" indent="0">
              <a:lnSpc>
                <a:spcPct val="115000"/>
              </a:lnSpc>
              <a:buClr>
                <a:schemeClr val="dk1"/>
              </a:buClr>
              <a:buNone/>
            </a:pPr>
            <a:endParaRPr sz="1500">
              <a:solidFill>
                <a:schemeClr val="dk1"/>
              </a:solidFill>
              <a:latin typeface="Poppins"/>
              <a:ea typeface="Poppins"/>
              <a:cs typeface="Poppins"/>
              <a:sym typeface="Poppins"/>
            </a:endParaRPr>
          </a:p>
          <a:p>
            <a:pPr marL="465887" indent="-330003">
              <a:lnSpc>
                <a:spcPct val="115000"/>
              </a:lnSpc>
              <a:buClr>
                <a:schemeClr val="dk1"/>
              </a:buClr>
              <a:buSzPts val="1500"/>
              <a:buFont typeface="Poppins"/>
              <a:buChar char="-"/>
            </a:pPr>
            <a:r>
              <a:rPr lang="en" sz="1500">
                <a:solidFill>
                  <a:schemeClr val="dk1"/>
                </a:solidFill>
                <a:latin typeface="Poppins"/>
                <a:ea typeface="Poppins"/>
                <a:cs typeface="Poppins"/>
                <a:sym typeface="Poppins"/>
              </a:rPr>
              <a:t>Breathing is so effective that my 14 month old son learned to do it after 1-2 tries. This is an example of him at 16 months. </a:t>
            </a:r>
            <a:endParaRPr sz="1500">
              <a:solidFill>
                <a:schemeClr val="dk1"/>
              </a:solidFill>
              <a:latin typeface="Poppins"/>
              <a:ea typeface="Poppins"/>
              <a:cs typeface="Poppins"/>
              <a:sym typeface="Poppins"/>
            </a:endParaRPr>
          </a:p>
          <a:p>
            <a:pPr marL="0" indent="0">
              <a:lnSpc>
                <a:spcPct val="115000"/>
              </a:lnSpc>
              <a:buClr>
                <a:schemeClr val="dk1"/>
              </a:buClr>
              <a:buNone/>
            </a:pPr>
            <a:r>
              <a:rPr lang="en" sz="1500">
                <a:solidFill>
                  <a:schemeClr val="dk1"/>
                </a:solidFill>
                <a:latin typeface="Poppins"/>
                <a:ea typeface="Poppins"/>
                <a:cs typeface="Poppins"/>
                <a:sym typeface="Poppins"/>
              </a:rPr>
              <a:t>-He is generally happy but transitions inside or falls can make him upset. From 12-14 months before I did breathing work with him, it would be about 1 minute or more of crying. Now it is less than 60 seconds. In this instance it took 10-15 seconds and we were both going inside and he had fallen (double whammy). </a:t>
            </a:r>
            <a:endParaRPr sz="1500">
              <a:solidFill>
                <a:schemeClr val="dk1"/>
              </a:solidFill>
              <a:latin typeface="Poppins"/>
              <a:ea typeface="Poppins"/>
              <a:cs typeface="Poppins"/>
              <a:sym typeface="Poppins"/>
            </a:endParaRPr>
          </a:p>
          <a:p>
            <a:pPr marL="0" indent="0">
              <a:lnSpc>
                <a:spcPct val="115000"/>
              </a:lnSpc>
              <a:buClr>
                <a:schemeClr val="dk1"/>
              </a:buClr>
              <a:buNone/>
            </a:pPr>
            <a:r>
              <a:rPr lang="en" sz="1500">
                <a:solidFill>
                  <a:schemeClr val="dk1"/>
                </a:solidFill>
                <a:latin typeface="Poppins"/>
                <a:ea typeface="Poppins"/>
                <a:cs typeface="Poppins"/>
                <a:sym typeface="Poppins"/>
              </a:rPr>
              <a:t>-It works every time to reduce his time upset. That doesn't mean he never gets upset, but it truly works! Why? The caregivers in his life are leading him through calm. On a brain level this is regulate, relate, reason in action! We are co-regulating via the mirror neurons in our brains. </a:t>
            </a:r>
            <a:endParaRPr sz="1500">
              <a:solidFill>
                <a:schemeClr val="dk1"/>
              </a:solidFill>
              <a:latin typeface="Poppins"/>
              <a:ea typeface="Poppins"/>
              <a:cs typeface="Poppins"/>
              <a:sym typeface="Poppins"/>
            </a:endParaRPr>
          </a:p>
          <a:p>
            <a:pPr marL="0" indent="0">
              <a:lnSpc>
                <a:spcPct val="115000"/>
              </a:lnSpc>
              <a:buClr>
                <a:schemeClr val="dk1"/>
              </a:buClr>
              <a:buNone/>
            </a:pPr>
            <a:r>
              <a:rPr lang="en" sz="1500">
                <a:solidFill>
                  <a:schemeClr val="dk1"/>
                </a:solidFill>
                <a:latin typeface="Poppins"/>
                <a:ea typeface="Poppins"/>
                <a:cs typeface="Poppins"/>
                <a:sym typeface="Poppins"/>
              </a:rPr>
              <a:t>-Notice – my son doesn't always take the breaths with me and it still works!  </a:t>
            </a:r>
            <a:endParaRPr sz="1500">
              <a:solidFill>
                <a:schemeClr val="dk1"/>
              </a:solidFill>
              <a:latin typeface="Poppins"/>
              <a:ea typeface="Poppins"/>
              <a:cs typeface="Poppins"/>
              <a:sym typeface="Poppins"/>
            </a:endParaRPr>
          </a:p>
          <a:p>
            <a:pPr marL="0" indent="0">
              <a:lnSpc>
                <a:spcPct val="115000"/>
              </a:lnSpc>
              <a:buClr>
                <a:schemeClr val="dk1"/>
              </a:buClr>
              <a:buNone/>
            </a:pPr>
            <a:r>
              <a:rPr lang="en" sz="1500">
                <a:solidFill>
                  <a:schemeClr val="dk1"/>
                </a:solidFill>
                <a:latin typeface="Poppins"/>
                <a:ea typeface="Poppins"/>
                <a:cs typeface="Poppins"/>
                <a:sym typeface="Poppins"/>
              </a:rPr>
              <a:t>-I understand that I have a relationship with him, he's a regulated and happy kiddo, and he's little and I can put him on my lap and rock him, or pick him up, etc. which we can't do with our students... but this can still be applied in all classrooms and across all ages of kids (and even the adults we work with). The key is quiet (limit verbal instructions and rationalizing) and modeling calm by taking those deep breaths. </a:t>
            </a:r>
            <a:endParaRPr sz="1500">
              <a:solidFill>
                <a:schemeClr val="dk1"/>
              </a:solidFill>
              <a:latin typeface="Poppins"/>
              <a:ea typeface="Poppins"/>
              <a:cs typeface="Poppins"/>
              <a:sym typeface="Poppins"/>
            </a:endParaRPr>
          </a:p>
          <a:p>
            <a:pPr marL="0" indent="0">
              <a:lnSpc>
                <a:spcPct val="115000"/>
              </a:lnSpc>
              <a:buClr>
                <a:schemeClr val="dk1"/>
              </a:buClr>
              <a:buNone/>
            </a:pPr>
            <a:r>
              <a:rPr lang="en" sz="1500">
                <a:solidFill>
                  <a:schemeClr val="dk1"/>
                </a:solidFill>
                <a:latin typeface="Poppins"/>
                <a:ea typeface="Poppins"/>
                <a:cs typeface="Poppins"/>
                <a:sym typeface="Poppins"/>
              </a:rPr>
              <a:t>-</a:t>
            </a:r>
            <a:r>
              <a:rPr lang="en" sz="1500" i="1">
                <a:solidFill>
                  <a:schemeClr val="dk1"/>
                </a:solidFill>
                <a:latin typeface="Poppins"/>
                <a:ea typeface="Poppins"/>
                <a:cs typeface="Poppins"/>
                <a:sym typeface="Poppins"/>
              </a:rPr>
              <a:t>How do you think it would have went had I rationalized with him (ie: "We were out for an hour... we'll go out again.. This is a little deal.")? What about if I showed panic after a fall? How would this be met by the staff around you? </a:t>
            </a:r>
            <a:endParaRPr sz="1500" i="1">
              <a:solidFill>
                <a:schemeClr val="dk1"/>
              </a:solidFill>
              <a:latin typeface="Poppins"/>
              <a:ea typeface="Poppins"/>
              <a:cs typeface="Poppins"/>
              <a:sym typeface="Poppins"/>
            </a:endParaRPr>
          </a:p>
          <a:p>
            <a:pPr marL="0" indent="0">
              <a:lnSpc>
                <a:spcPct val="115000"/>
              </a:lnSpc>
              <a:buClr>
                <a:schemeClr val="dk1"/>
              </a:buClr>
              <a:buNone/>
            </a:pPr>
            <a:r>
              <a:rPr lang="en" sz="1500">
                <a:solidFill>
                  <a:schemeClr val="dk1"/>
                </a:solidFill>
                <a:latin typeface="Poppins"/>
                <a:ea typeface="Poppins"/>
                <a:cs typeface="Poppins"/>
                <a:sym typeface="Poppins"/>
              </a:rPr>
              <a:t>-FYI almost all of Matthew's grandparents questioned what I was doing when they saw this in action! Staff may too - "Where is the consequence?" Etc. But sometimes you just have to, figuratively speaking, ignore your mother-in-law.</a:t>
            </a:r>
            <a:endParaRPr sz="1500">
              <a:solidFill>
                <a:schemeClr val="dk1"/>
              </a:solidFill>
              <a:latin typeface="Poppins"/>
              <a:ea typeface="Poppins"/>
              <a:cs typeface="Poppins"/>
              <a:sym typeface="Poppins"/>
            </a:endParaRPr>
          </a:p>
          <a:p>
            <a:pPr marL="0" indent="0">
              <a:lnSpc>
                <a:spcPct val="115000"/>
              </a:lnSpc>
              <a:buClr>
                <a:schemeClr val="dk1"/>
              </a:buClr>
              <a:buNone/>
            </a:pPr>
            <a:r>
              <a:rPr lang="en" sz="1500">
                <a:solidFill>
                  <a:schemeClr val="dk1"/>
                </a:solidFill>
                <a:latin typeface="Poppins"/>
                <a:ea typeface="Poppins"/>
                <a:cs typeface="Poppins"/>
                <a:sym typeface="Poppins"/>
              </a:rPr>
              <a:t>-I truly hope you are sold on the magic power of pausing and taking some deep breaths – even if only for yourself because you deserve to feel calm! </a:t>
            </a:r>
            <a:endParaRPr sz="1500" b="1">
              <a:solidFill>
                <a:schemeClr val="dk1"/>
              </a:solidFill>
              <a:latin typeface="Poppins"/>
              <a:ea typeface="Poppins"/>
              <a:cs typeface="Poppins"/>
              <a:sym typeface="Poppins"/>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5"/>
        <p:cNvGrpSpPr/>
        <p:nvPr/>
      </p:nvGrpSpPr>
      <p:grpSpPr>
        <a:xfrm>
          <a:off x="0" y="0"/>
          <a:ext cx="0" cy="0"/>
          <a:chOff x="0" y="0"/>
          <a:chExt cx="0" cy="0"/>
        </a:xfrm>
      </p:grpSpPr>
      <p:sp>
        <p:nvSpPr>
          <p:cNvPr id="716" name="Google Shape;716;g32d858cbc83_1_2: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7" name="Google Shape;717;g32d858cbc83_1_2: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Kourtney</a:t>
            </a:r>
            <a:endParaRPr sz="1500">
              <a:solidFill>
                <a:schemeClr val="dk1"/>
              </a:solidFill>
              <a:latin typeface="Poppins"/>
              <a:ea typeface="Poppins"/>
              <a:cs typeface="Poppins"/>
              <a:sym typeface="Poppins"/>
            </a:endParaRPr>
          </a:p>
          <a:p>
            <a:pPr marL="465887" indent="-323533">
              <a:lnSpc>
                <a:spcPct val="90000"/>
              </a:lnSpc>
              <a:spcBef>
                <a:spcPts val="1529"/>
              </a:spcBef>
              <a:buSzPts val="1400"/>
              <a:buFont typeface="Poppins"/>
              <a:buChar char="-"/>
            </a:pPr>
            <a:r>
              <a:rPr lang="en" sz="1400">
                <a:solidFill>
                  <a:schemeClr val="dk1"/>
                </a:solidFill>
                <a:latin typeface="Poppins"/>
                <a:ea typeface="Poppins"/>
                <a:cs typeface="Poppins"/>
                <a:sym typeface="Poppins"/>
              </a:rPr>
              <a:t>"It’s only through relationships that we teach kids to regulate emotions. And if they don’t have control over their emotions, they can’t learn or connect</a:t>
            </a:r>
            <a:r>
              <a:rPr lang="en" sz="1400">
                <a:solidFill>
                  <a:srgbClr val="010000"/>
                </a:solidFill>
                <a:latin typeface="Poppins"/>
                <a:ea typeface="Poppins"/>
                <a:cs typeface="Poppins"/>
                <a:sym typeface="Poppins"/>
              </a:rPr>
              <a:t>."</a:t>
            </a:r>
            <a:r>
              <a:rPr lang="en" sz="1400">
                <a:solidFill>
                  <a:schemeClr val="dk1"/>
                </a:solidFill>
                <a:latin typeface="Poppins"/>
                <a:ea typeface="Poppins"/>
                <a:cs typeface="Poppins"/>
                <a:sym typeface="Poppins"/>
              </a:rPr>
              <a:t> - Dr. Jody Carrington </a:t>
            </a:r>
            <a:endParaRPr sz="1400">
              <a:solidFill>
                <a:schemeClr val="dk1"/>
              </a:solidFill>
              <a:latin typeface="Poppins"/>
              <a:ea typeface="Poppins"/>
              <a:cs typeface="Poppins"/>
              <a:sym typeface="Poppins"/>
            </a:endParaRPr>
          </a:p>
          <a:p>
            <a:pPr marL="465887" indent="-323533">
              <a:buSzPts val="1400"/>
              <a:buFont typeface="Poppins"/>
              <a:buChar char="-"/>
            </a:pPr>
            <a:r>
              <a:rPr lang="en" sz="1400">
                <a:latin typeface="Poppins"/>
                <a:ea typeface="Poppins"/>
                <a:cs typeface="Poppins"/>
                <a:sym typeface="Poppins"/>
              </a:rPr>
              <a:t>Remember: base of the triangle is that relationships are the foundation. If we want to co-regulate, and then to teach, we need that relationship. </a:t>
            </a:r>
            <a:endParaRPr sz="1400">
              <a:latin typeface="Poppins"/>
              <a:ea typeface="Poppins"/>
              <a:cs typeface="Poppins"/>
              <a:sym typeface="Poppins"/>
            </a:endParaRPr>
          </a:p>
          <a:p>
            <a:pPr marL="465887" indent="-323533">
              <a:buSzPts val="1400"/>
              <a:buFont typeface="Poppins"/>
              <a:buChar char="-"/>
            </a:pPr>
            <a:r>
              <a:rPr lang="en" sz="1400">
                <a:latin typeface="Poppins"/>
                <a:ea typeface="Poppins"/>
                <a:cs typeface="Poppins"/>
                <a:sym typeface="Poppins"/>
              </a:rPr>
              <a:t>The hard part of teaching is that we are doing the base of the triangle along with all of the other pieces. We also need to provide boundaries, stability, consistency, etc. to support student’s emotional regulation and overall development. - p. 412 </a:t>
            </a:r>
            <a:endParaRPr sz="1400">
              <a:latin typeface="Poppins"/>
              <a:ea typeface="Poppins"/>
              <a:cs typeface="Poppins"/>
              <a:sym typeface="Poppins"/>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1"/>
        <p:cNvGrpSpPr/>
        <p:nvPr/>
      </p:nvGrpSpPr>
      <p:grpSpPr>
        <a:xfrm>
          <a:off x="0" y="0"/>
          <a:ext cx="0" cy="0"/>
          <a:chOff x="0" y="0"/>
          <a:chExt cx="0" cy="0"/>
        </a:xfrm>
      </p:grpSpPr>
      <p:sp>
        <p:nvSpPr>
          <p:cNvPr id="722" name="Google Shape;722;g32d333cbf43_1_745: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3" name="Google Shape;723;g32d333cbf43_1_745: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Candace</a:t>
            </a:r>
            <a:endParaRPr sz="1500">
              <a:solidFill>
                <a:schemeClr val="dk1"/>
              </a:solidFill>
              <a:latin typeface="Poppins"/>
              <a:ea typeface="Poppins"/>
              <a:cs typeface="Poppins"/>
              <a:sym typeface="Poppins"/>
            </a:endParaRPr>
          </a:p>
          <a:p>
            <a:pPr marL="0" indent="0">
              <a:spcBef>
                <a:spcPts val="1529"/>
              </a:spcBef>
              <a:buNone/>
            </a:pPr>
            <a:r>
              <a:rPr lang="en" sz="1500" b="1" i="1">
                <a:solidFill>
                  <a:schemeClr val="dk1"/>
                </a:solidFill>
                <a:latin typeface="Poppins"/>
                <a:ea typeface="Poppins"/>
                <a:cs typeface="Poppins"/>
                <a:sym typeface="Poppins"/>
              </a:rPr>
              <a:t>From Chapter 15 IY:</a:t>
            </a:r>
            <a:endParaRPr sz="1500" b="1">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See negative thoughts rewriting worksheet </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Research is clear re thoughts → feelings → behaviours</a:t>
            </a:r>
            <a:endParaRPr sz="1500">
              <a:solidFill>
                <a:schemeClr val="dk1"/>
              </a:solidFill>
              <a:latin typeface="Poppins"/>
              <a:ea typeface="Poppins"/>
              <a:cs typeface="Poppins"/>
              <a:sym typeface="Poppins"/>
            </a:endParaRPr>
          </a:p>
          <a:p>
            <a:pPr marL="465887" indent="0">
              <a:buNone/>
            </a:pPr>
            <a:r>
              <a:rPr lang="en" sz="1500">
                <a:solidFill>
                  <a:schemeClr val="dk1"/>
                </a:solidFill>
                <a:latin typeface="Poppins"/>
                <a:ea typeface="Poppins"/>
                <a:cs typeface="Poppins"/>
                <a:sym typeface="Poppins"/>
              </a:rPr>
              <a:t>1. Be Aware of Your Thoughts - not to control but then we can do thought interruption. We get to choose how much time we spend in negative thoughts. </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We can challenge automatic negative thoughts. </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We can refuse negative labelling, speculation re other’s intent, and can be objective (i.e. Johnny hit 3x vs. Johnny hates me.)</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We can normalize challenges in life and know we have persisted through every challenge thus far (i.e. paint a positive future). Behaviours in kids are normal/expected and we can have flexibility with them and ourselves. </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Take a break if you are angry. </a:t>
            </a:r>
            <a:endParaRPr sz="1500">
              <a:solidFill>
                <a:schemeClr val="dk1"/>
              </a:solidFill>
              <a:latin typeface="Poppins"/>
              <a:ea typeface="Poppins"/>
              <a:cs typeface="Poppins"/>
              <a:sym typeface="Poppins"/>
            </a:endParaRPr>
          </a:p>
          <a:p>
            <a:pPr marL="465887" indent="0">
              <a:buNone/>
            </a:pPr>
            <a:endParaRPr sz="1500">
              <a:solidFill>
                <a:schemeClr val="dk1"/>
              </a:solidFill>
              <a:latin typeface="Poppins"/>
              <a:ea typeface="Poppins"/>
              <a:cs typeface="Poppins"/>
              <a:sym typeface="Poppins"/>
            </a:endParaRPr>
          </a:p>
          <a:p>
            <a:pPr marL="465887" indent="0">
              <a:buNone/>
            </a:pPr>
            <a:r>
              <a:rPr lang="en" sz="1500">
                <a:solidFill>
                  <a:schemeClr val="dk1"/>
                </a:solidFill>
                <a:latin typeface="Poppins"/>
                <a:ea typeface="Poppins"/>
                <a:cs typeface="Poppins"/>
                <a:sym typeface="Poppins"/>
              </a:rPr>
              <a:t>2. Increase Positive Thoughts</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Avoid self-critique - use self-praise</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Support systems - “Misery loves miserable company” so pick a support system that is positive and has humour. </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Focus on coping strategies?</a:t>
            </a:r>
            <a:endParaRPr sz="1500">
              <a:solidFill>
                <a:schemeClr val="dk1"/>
              </a:solidFill>
              <a:latin typeface="Poppins"/>
              <a:ea typeface="Poppins"/>
              <a:cs typeface="Poppins"/>
              <a:sym typeface="Poppins"/>
            </a:endParaRPr>
          </a:p>
          <a:p>
            <a:pPr marL="465887" indent="-330003">
              <a:buClr>
                <a:schemeClr val="dk1"/>
              </a:buClr>
              <a:buSzPts val="1500"/>
              <a:buFont typeface="Poppins"/>
              <a:buChar char="-"/>
            </a:pPr>
            <a:r>
              <a:rPr lang="en" sz="1500">
                <a:solidFill>
                  <a:schemeClr val="dk1"/>
                </a:solidFill>
                <a:latin typeface="Poppins"/>
                <a:ea typeface="Poppins"/>
                <a:cs typeface="Poppins"/>
                <a:sym typeface="Poppins"/>
              </a:rPr>
              <a:t>What coping strategies do you use?</a:t>
            </a:r>
            <a:endParaRPr sz="1500">
              <a:solidFill>
                <a:schemeClr val="dk1"/>
              </a:solidFill>
              <a:latin typeface="Poppins"/>
              <a:ea typeface="Poppins"/>
              <a:cs typeface="Poppins"/>
              <a:sym typeface="Poppins"/>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8"/>
        <p:cNvGrpSpPr/>
        <p:nvPr/>
      </p:nvGrpSpPr>
      <p:grpSpPr>
        <a:xfrm>
          <a:off x="0" y="0"/>
          <a:ext cx="0" cy="0"/>
          <a:chOff x="0" y="0"/>
          <a:chExt cx="0" cy="0"/>
        </a:xfrm>
      </p:grpSpPr>
      <p:sp>
        <p:nvSpPr>
          <p:cNvPr id="729" name="Google Shape;729;g32d333cbf43_1_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0" name="Google Shape;730;g32d333cbf43_1_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Candace</a:t>
            </a:r>
            <a:endParaRPr sz="1500" b="1">
              <a:solidFill>
                <a:srgbClr val="242424"/>
              </a:solidFill>
              <a:latin typeface="Poppins"/>
              <a:ea typeface="Poppins"/>
              <a:cs typeface="Poppins"/>
              <a:sym typeface="Poppins"/>
            </a:endParaRPr>
          </a:p>
          <a:p>
            <a:pPr marL="0" indent="0">
              <a:spcBef>
                <a:spcPts val="1529"/>
              </a:spcBef>
              <a:buNone/>
            </a:pPr>
            <a:r>
              <a:rPr lang="en" sz="1500">
                <a:latin typeface="Poppins"/>
                <a:ea typeface="Poppins"/>
                <a:cs typeface="Poppins"/>
                <a:sym typeface="Poppins"/>
              </a:rPr>
              <a:t>What are we telling ourselves when we are dealing with challenging behaviours?</a:t>
            </a:r>
            <a:endParaRPr sz="1500">
              <a:latin typeface="Poppins"/>
              <a:ea typeface="Poppins"/>
              <a:cs typeface="Poppins"/>
              <a:sym typeface="Poppins"/>
            </a:endParaRPr>
          </a:p>
          <a:p>
            <a:pPr marL="0" indent="0">
              <a:buNone/>
            </a:pPr>
            <a:r>
              <a:rPr lang="en" sz="1500">
                <a:latin typeface="Poppins"/>
                <a:ea typeface="Poppins"/>
                <a:cs typeface="Poppins"/>
                <a:sym typeface="Poppins"/>
              </a:rPr>
              <a:t>Brainstorm at boards give 5 common thoughts and have them reframe.</a:t>
            </a:r>
            <a:endParaRPr sz="1500">
              <a:latin typeface="Poppins"/>
              <a:ea typeface="Poppins"/>
              <a:cs typeface="Poppins"/>
              <a:sym typeface="Poppins"/>
            </a:endParaRPr>
          </a:p>
          <a:p>
            <a:pPr marL="0" indent="0">
              <a:buNone/>
            </a:pPr>
            <a:r>
              <a:rPr lang="en" sz="1500">
                <a:latin typeface="Poppins"/>
                <a:ea typeface="Poppins"/>
                <a:cs typeface="Poppins"/>
                <a:sym typeface="Poppins"/>
              </a:rPr>
              <a:t>Things I can do to stay calm/things I can say to myself to stay calm.</a:t>
            </a:r>
            <a:endParaRPr sz="1500">
              <a:latin typeface="Poppins"/>
              <a:ea typeface="Poppins"/>
              <a:cs typeface="Poppins"/>
              <a:sym typeface="Poppins"/>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4"/>
        <p:cNvGrpSpPr/>
        <p:nvPr/>
      </p:nvGrpSpPr>
      <p:grpSpPr>
        <a:xfrm>
          <a:off x="0" y="0"/>
          <a:ext cx="0" cy="0"/>
          <a:chOff x="0" y="0"/>
          <a:chExt cx="0" cy="0"/>
        </a:xfrm>
      </p:grpSpPr>
      <p:sp>
        <p:nvSpPr>
          <p:cNvPr id="735" name="Google Shape;735;g330404c8730_1_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6" name="Google Shape;736;g330404c8730_1_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Candace</a:t>
            </a:r>
            <a:endParaRPr sz="1500">
              <a:solidFill>
                <a:schemeClr val="dk1"/>
              </a:solidFill>
              <a:latin typeface="Poppins"/>
              <a:ea typeface="Poppins"/>
              <a:cs typeface="Poppins"/>
              <a:sym typeface="Poppins"/>
            </a:endParaRPr>
          </a:p>
          <a:p>
            <a:pPr marL="0" indent="0">
              <a:spcBef>
                <a:spcPts val="1529"/>
              </a:spcBef>
              <a:buNone/>
            </a:pPr>
            <a:r>
              <a:rPr lang="en" sz="1500" i="1">
                <a:latin typeface="Poppins"/>
                <a:ea typeface="Poppins"/>
                <a:cs typeface="Poppins"/>
                <a:sym typeface="Poppins"/>
              </a:rPr>
              <a:t>See Reframing worksheet. </a:t>
            </a:r>
            <a:endParaRPr sz="1500" i="1">
              <a:latin typeface="Poppins"/>
              <a:ea typeface="Poppins"/>
              <a:cs typeface="Poppins"/>
              <a:sym typeface="Poppins"/>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0"/>
        <p:cNvGrpSpPr/>
        <p:nvPr/>
      </p:nvGrpSpPr>
      <p:grpSpPr>
        <a:xfrm>
          <a:off x="0" y="0"/>
          <a:ext cx="0" cy="0"/>
          <a:chOff x="0" y="0"/>
          <a:chExt cx="0" cy="0"/>
        </a:xfrm>
      </p:grpSpPr>
      <p:sp>
        <p:nvSpPr>
          <p:cNvPr id="741" name="Google Shape;741;g330404c8730_0_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2" name="Google Shape;742;g330404c8730_0_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None/>
            </a:pPr>
            <a:r>
              <a:rPr lang="en" sz="1500" b="1">
                <a:solidFill>
                  <a:srgbClr val="242424"/>
                </a:solidFill>
                <a:latin typeface="Poppins"/>
                <a:ea typeface="Poppins"/>
                <a:cs typeface="Poppins"/>
                <a:sym typeface="Poppins"/>
              </a:rPr>
              <a:t>Candace</a:t>
            </a:r>
            <a:endParaRPr sz="1500">
              <a:latin typeface="Poppins"/>
              <a:ea typeface="Poppins"/>
              <a:cs typeface="Poppins"/>
              <a:sym typeface="Poppins"/>
            </a:endParaRPr>
          </a:p>
          <a:p>
            <a:pPr marL="0" indent="0">
              <a:spcBef>
                <a:spcPts val="1529"/>
              </a:spcBef>
              <a:buNone/>
            </a:pPr>
            <a:r>
              <a:rPr lang="en" sz="1500">
                <a:latin typeface="Poppins"/>
                <a:ea typeface="Poppins"/>
                <a:cs typeface="Poppins"/>
                <a:sym typeface="Poppins"/>
              </a:rPr>
              <a:t>Things I can do to stay calm/things I can say to myself to stay calm.</a:t>
            </a:r>
            <a:endParaRPr sz="1500">
              <a:latin typeface="Poppins"/>
              <a:ea typeface="Poppins"/>
              <a:cs typeface="Poppins"/>
              <a:sym typeface="Poppins"/>
            </a:endParaRPr>
          </a:p>
          <a:p>
            <a:pPr marL="0" indent="0">
              <a:buNone/>
            </a:pPr>
            <a:r>
              <a:rPr lang="en" sz="1500" i="1">
                <a:latin typeface="Poppins"/>
                <a:ea typeface="Poppins"/>
                <a:cs typeface="Poppins"/>
                <a:sym typeface="Poppins"/>
              </a:rPr>
              <a:t>Need: Grounding Activity-</a:t>
            </a:r>
            <a:endParaRPr sz="1500" i="1">
              <a:latin typeface="Poppins"/>
              <a:ea typeface="Poppins"/>
              <a:cs typeface="Poppins"/>
              <a:sym typeface="Poppins"/>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6"/>
        <p:cNvGrpSpPr/>
        <p:nvPr/>
      </p:nvGrpSpPr>
      <p:grpSpPr>
        <a:xfrm>
          <a:off x="0" y="0"/>
          <a:ext cx="0" cy="0"/>
          <a:chOff x="0" y="0"/>
          <a:chExt cx="0" cy="0"/>
        </a:xfrm>
      </p:grpSpPr>
      <p:sp>
        <p:nvSpPr>
          <p:cNvPr id="747" name="Google Shape;747;g32f6ca2c1b4_0_19: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8" name="Google Shape;748;g32f6ca2c1b4_0_19: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Candace</a:t>
            </a:r>
            <a:endParaRPr sz="1500">
              <a:solidFill>
                <a:schemeClr val="dk1"/>
              </a:solidFill>
              <a:latin typeface="Poppins"/>
              <a:ea typeface="Poppins"/>
              <a:cs typeface="Poppins"/>
              <a:sym typeface="Poppins"/>
            </a:endParaRPr>
          </a:p>
          <a:p>
            <a:pPr marL="0" indent="0">
              <a:spcBef>
                <a:spcPts val="1529"/>
              </a:spcBef>
              <a:buNone/>
            </a:pPr>
            <a:r>
              <a:rPr lang="en" sz="1500">
                <a:latin typeface="Poppins"/>
                <a:ea typeface="Poppins"/>
                <a:cs typeface="Poppins"/>
                <a:sym typeface="Poppins"/>
              </a:rPr>
              <a:t>Breathing bubble CALM pp. </a:t>
            </a:r>
            <a:endParaRPr sz="1500">
              <a:latin typeface="Poppins"/>
              <a:ea typeface="Poppins"/>
              <a:cs typeface="Poppins"/>
              <a:sym typeface="Poppins"/>
            </a:endParaRPr>
          </a:p>
          <a:p>
            <a:pPr marL="0" indent="0">
              <a:buNone/>
            </a:pPr>
            <a:r>
              <a:rPr lang="en" sz="1500" u="sng">
                <a:solidFill>
                  <a:schemeClr val="hlink"/>
                </a:solidFill>
                <a:latin typeface="Poppins"/>
                <a:ea typeface="Poppins"/>
                <a:cs typeface="Poppins"/>
                <a:sym typeface="Poppins"/>
                <a:hlinkClick r:id="rId3"/>
              </a:rPr>
              <a:t>https://www.youtube.com/watch?v=uxayUBd6T7M</a:t>
            </a:r>
            <a:r>
              <a:rPr lang="en" sz="1500">
                <a:latin typeface="Poppins"/>
                <a:ea typeface="Poppins"/>
                <a:cs typeface="Poppins"/>
                <a:sym typeface="Poppins"/>
              </a:rPr>
              <a:t> - 1 min. </a:t>
            </a:r>
            <a:endParaRPr sz="1500">
              <a:latin typeface="Poppins"/>
              <a:ea typeface="Poppins"/>
              <a:cs typeface="Poppins"/>
              <a:sym typeface="Poppins"/>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1"/>
        <p:cNvGrpSpPr/>
        <p:nvPr/>
      </p:nvGrpSpPr>
      <p:grpSpPr>
        <a:xfrm>
          <a:off x="0" y="0"/>
          <a:ext cx="0" cy="0"/>
          <a:chOff x="0" y="0"/>
          <a:chExt cx="0" cy="0"/>
        </a:xfrm>
      </p:grpSpPr>
      <p:sp>
        <p:nvSpPr>
          <p:cNvPr id="752" name="Google Shape;752;g32d858cbc83_2_15: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3" name="Google Shape;753;g32d858cbc83_2_15: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Candace</a:t>
            </a:r>
            <a:endParaRPr sz="1500">
              <a:solidFill>
                <a:schemeClr val="dk1"/>
              </a:solidFill>
              <a:latin typeface="Poppins"/>
              <a:ea typeface="Poppins"/>
              <a:cs typeface="Poppins"/>
              <a:sym typeface="Poppins"/>
            </a:endParaRPr>
          </a:p>
          <a:p>
            <a:pPr marL="0" indent="0">
              <a:lnSpc>
                <a:spcPct val="115000"/>
              </a:lnSpc>
              <a:spcBef>
                <a:spcPts val="1529"/>
              </a:spcBef>
              <a:buNone/>
            </a:pPr>
            <a:r>
              <a:rPr lang="en" sz="1500" u="sng">
                <a:solidFill>
                  <a:schemeClr val="hlink"/>
                </a:solidFill>
                <a:latin typeface="Poppins"/>
                <a:ea typeface="Poppins"/>
                <a:cs typeface="Poppins"/>
                <a:sym typeface="Poppins"/>
                <a:hlinkClick r:id="rId3"/>
              </a:rPr>
              <a:t>10 Minute Timer - Calm Music for Relaxing</a:t>
            </a:r>
            <a:r>
              <a:rPr lang="en" sz="1500">
                <a:latin typeface="Poppins"/>
                <a:ea typeface="Poppins"/>
                <a:cs typeface="Poppins"/>
                <a:sym typeface="Poppins"/>
              </a:rPr>
              <a:t> </a:t>
            </a:r>
            <a:endParaRPr sz="1500">
              <a:latin typeface="Poppins"/>
              <a:ea typeface="Poppins"/>
              <a:cs typeface="Poppins"/>
              <a:sym typeface="Poppins"/>
            </a:endParaRPr>
          </a:p>
          <a:p>
            <a:pPr marL="465887" indent="0">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8"/>
        <p:cNvGrpSpPr/>
        <p:nvPr/>
      </p:nvGrpSpPr>
      <p:grpSpPr>
        <a:xfrm>
          <a:off x="0" y="0"/>
          <a:ext cx="0" cy="0"/>
          <a:chOff x="0" y="0"/>
          <a:chExt cx="0" cy="0"/>
        </a:xfrm>
      </p:grpSpPr>
      <p:sp>
        <p:nvSpPr>
          <p:cNvPr id="759" name="Google Shape;759;g3276d8321e6_2_6: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0" name="Google Shape;760;g3276d8321e6_2_6: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Candace</a:t>
            </a:r>
            <a:endParaRPr sz="1500">
              <a:solidFill>
                <a:schemeClr val="dk1"/>
              </a:solidFill>
              <a:latin typeface="Poppins"/>
              <a:ea typeface="Poppins"/>
              <a:cs typeface="Poppins"/>
              <a:sym typeface="Poppins"/>
            </a:endParaRPr>
          </a:p>
          <a:p>
            <a:pPr marL="0" indent="0">
              <a:spcBef>
                <a:spcPts val="1529"/>
              </a:spcBef>
              <a:buNone/>
            </a:pPr>
            <a:r>
              <a:rPr lang="en" sz="1500">
                <a:latin typeface="Poppins"/>
                <a:ea typeface="Poppins"/>
                <a:cs typeface="Poppins"/>
                <a:sym typeface="Poppins"/>
              </a:rPr>
              <a:t>Despite our best use of proactive strategies, children will always continue to misbehave. This is actually a necessary part of children’s development and healthy for children to do. It’s their drive for independence, their curious exploration and discovering the limits in their environment. There is a lot of learning that comes out of misbehaviour. Children learn what’s social acceptable and what’s not, they learn emotion regulation skills, conflict resolution, boundaries, and so much more.</a:t>
            </a:r>
            <a:endParaRPr sz="1500">
              <a:latin typeface="Poppins"/>
              <a:ea typeface="Poppins"/>
              <a:cs typeface="Poppins"/>
              <a:sym typeface="Poppins"/>
            </a:endParaRPr>
          </a:p>
          <a:p>
            <a:pPr marL="0" indent="0">
              <a:buNone/>
            </a:pPr>
            <a:endParaRPr sz="1500">
              <a:latin typeface="Poppins"/>
              <a:ea typeface="Poppins"/>
              <a:cs typeface="Poppins"/>
              <a:sym typeface="Poppins"/>
            </a:endParaRPr>
          </a:p>
          <a:p>
            <a:pPr marL="0" indent="0">
              <a:buNone/>
            </a:pPr>
            <a:r>
              <a:rPr lang="en" sz="1500">
                <a:latin typeface="Poppins"/>
                <a:ea typeface="Poppins"/>
                <a:cs typeface="Poppins"/>
                <a:sym typeface="Poppins"/>
              </a:rPr>
              <a:t>However, misbehaviour without consequence, or ineffective consequence, will also have a big impact on how a child learns from those experiences. They may think the behaviour is socially acceptable, they don’t learn how to have healthy conflict resolution, they are stuck in a dysregulated state for longer and struggle to learn emotion regulation, and so on.</a:t>
            </a:r>
            <a:endParaRPr sz="1500">
              <a:latin typeface="Poppins"/>
              <a:ea typeface="Poppins"/>
              <a:cs typeface="Poppins"/>
              <a:sym typeface="Poppins"/>
            </a:endParaRPr>
          </a:p>
          <a:p>
            <a:pPr marL="0" indent="0">
              <a:buNone/>
            </a:pPr>
            <a:endParaRPr sz="1500">
              <a:latin typeface="Poppins"/>
              <a:ea typeface="Poppins"/>
              <a:cs typeface="Poppins"/>
              <a:sym typeface="Poppins"/>
            </a:endParaRPr>
          </a:p>
          <a:p>
            <a:pPr marL="0" indent="0">
              <a:buNone/>
            </a:pPr>
            <a:r>
              <a:rPr lang="en" sz="1500">
                <a:latin typeface="Poppins"/>
                <a:ea typeface="Poppins"/>
                <a:cs typeface="Poppins"/>
                <a:sym typeface="Poppins"/>
              </a:rPr>
              <a:t>The next layer of the pyramid introduces the use of the least intrusive discipline teaching tools, which are used to prevent and reduce specific targeted behaviours. These are non-aggressive misbehaviours such as whining, getting out of their seat, not listening, back talking, tantrums, etc.</a:t>
            </a:r>
            <a:endParaRPr sz="1500">
              <a:latin typeface="Poppins"/>
              <a:ea typeface="Poppins"/>
              <a:cs typeface="Poppins"/>
              <a:sym typeface="Poppins"/>
            </a:endParaRPr>
          </a:p>
          <a:p>
            <a:pPr marL="0" indent="0">
              <a:buNone/>
            </a:pPr>
            <a:endParaRPr sz="1500">
              <a:latin typeface="Poppins"/>
              <a:ea typeface="Poppins"/>
              <a:cs typeface="Poppins"/>
              <a:sym typeface="Poppins"/>
            </a:endParaRPr>
          </a:p>
          <a:p>
            <a:pPr marL="0" indent="0">
              <a:buNone/>
            </a:pPr>
            <a:endParaRPr sz="1500">
              <a:latin typeface="Poppins"/>
              <a:ea typeface="Poppins"/>
              <a:cs typeface="Poppins"/>
              <a:sym typeface="Poppins"/>
            </a:endParaRPr>
          </a:p>
          <a:p>
            <a:pPr marL="0" indent="0">
              <a:buNone/>
            </a:pPr>
            <a:r>
              <a:rPr lang="en" sz="1500" i="1">
                <a:latin typeface="Poppins"/>
                <a:ea typeface="Poppins"/>
                <a:cs typeface="Poppins"/>
                <a:sym typeface="Poppins"/>
              </a:rPr>
              <a:t>See handout on challenging behaviours. </a:t>
            </a:r>
            <a:endParaRPr sz="1500" i="1">
              <a:latin typeface="Poppins"/>
              <a:ea typeface="Poppins"/>
              <a:cs typeface="Poppins"/>
              <a:sym typeface="Poppins"/>
            </a:endParaRPr>
          </a:p>
          <a:p>
            <a:pPr marL="0" indent="0">
              <a:buNone/>
            </a:pPr>
            <a:endParaRPr sz="1500" i="1">
              <a:latin typeface="Poppins"/>
              <a:ea typeface="Poppins"/>
              <a:cs typeface="Poppins"/>
              <a:sym typeface="Poppins"/>
            </a:endParaRPr>
          </a:p>
          <a:p>
            <a:pPr marL="0" indent="0">
              <a:buNone/>
            </a:pPr>
            <a:endParaRPr sz="1500">
              <a:latin typeface="Poppins"/>
              <a:ea typeface="Poppins"/>
              <a:cs typeface="Poppins"/>
              <a:sym typeface="Poppins"/>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6"/>
        <p:cNvGrpSpPr/>
        <p:nvPr/>
      </p:nvGrpSpPr>
      <p:grpSpPr>
        <a:xfrm>
          <a:off x="0" y="0"/>
          <a:ext cx="0" cy="0"/>
          <a:chOff x="0" y="0"/>
          <a:chExt cx="0" cy="0"/>
        </a:xfrm>
      </p:grpSpPr>
      <p:sp>
        <p:nvSpPr>
          <p:cNvPr id="767" name="Google Shape;767;g32b7397bf70_0_36: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8" name="Google Shape;768;g32b7397bf70_0_36: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Candace</a:t>
            </a:r>
            <a:endParaRPr sz="1500" b="1">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a:solidFill>
                  <a:srgbClr val="242424"/>
                </a:solidFill>
                <a:latin typeface="Poppins"/>
                <a:ea typeface="Poppins"/>
                <a:cs typeface="Poppins"/>
                <a:sym typeface="Poppins"/>
              </a:rPr>
              <a:t>Research tells us that the typical child will fail to comply with an adult’s request about 1/3 of the time, while children with ODD or Conduct Disorder will non-comply about 2/3 of the time or even more. School aged children may argue, swear or protest when an activity or object is denied. This is normal behaviour and healthy expression (to a point) of a school age child’s need for independence and autonomy. When these things happen, don’t take them as a personal attack (the usually aren’t). The child is trying to test the limits to see if the adult is going to be consistent, and if we aren’t consistent, they will test harder the next time. </a:t>
            </a:r>
            <a:endParaRPr sz="1500">
              <a:solidFill>
                <a:srgbClr val="242424"/>
              </a:solidFill>
              <a:latin typeface="Poppins"/>
              <a:ea typeface="Poppins"/>
              <a:cs typeface="Poppins"/>
              <a:sym typeface="Poppins"/>
            </a:endParaRPr>
          </a:p>
          <a:p>
            <a:pPr marL="0" indent="0">
              <a:lnSpc>
                <a:spcPct val="130000"/>
              </a:lnSpc>
              <a:spcBef>
                <a:spcPts val="1529"/>
              </a:spcBef>
              <a:buClr>
                <a:schemeClr val="dk1"/>
              </a:buClr>
              <a:buNone/>
            </a:pPr>
            <a:endParaRPr sz="1500">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a:solidFill>
                  <a:srgbClr val="242424"/>
                </a:solidFill>
                <a:latin typeface="Poppins"/>
                <a:ea typeface="Poppins"/>
                <a:cs typeface="Poppins"/>
                <a:sym typeface="Poppins"/>
              </a:rPr>
              <a:t>Over the next several slides, we are going to be talking about ways to handle disruptive/non-compliant behaviours when they occur. However, it’s also possible that part of the reason for noncompliance may be the result of the way the rules or instructions were delivered. Instructions that are vague, such as, “settle down”, or “show me you’re ready” can be difficult for a child to follow because they don’t tell the child what behaviour is expected from them. Commands that are expressed as criticisms like “seven year olds don’t do that”, “Why can’t you follow the directions?” or “You never listen” are more likely to lead to resentment and opposition than the desired behaviour. Negative commands that say what behaviour you want stopped but not what you want done, also fall into this category. “Stop running”, “Don’t hit”, leave it up to the child to decide what to do instead. </a:t>
            </a:r>
            <a:r>
              <a:rPr lang="en" sz="1500" b="1">
                <a:solidFill>
                  <a:srgbClr val="242424"/>
                </a:solidFill>
                <a:latin typeface="Poppins"/>
                <a:ea typeface="Poppins"/>
                <a:cs typeface="Poppins"/>
                <a:sym typeface="Poppins"/>
              </a:rPr>
              <a:t>Example: telling a child not to hit, so he kicks instead. </a:t>
            </a:r>
            <a:r>
              <a:rPr lang="en" sz="1500">
                <a:solidFill>
                  <a:srgbClr val="242424"/>
                </a:solidFill>
                <a:latin typeface="Poppins"/>
                <a:ea typeface="Poppins"/>
                <a:cs typeface="Poppins"/>
                <a:sym typeface="Poppins"/>
              </a:rPr>
              <a:t>Commands expressed as questions, such as “Do you want to put your name on your paper?” can confuse children because they can’t tell whether they are being given a command or a choice. </a:t>
            </a:r>
            <a:endParaRPr sz="1500">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a:solidFill>
                  <a:srgbClr val="242424"/>
                </a:solidFill>
                <a:latin typeface="Poppins"/>
                <a:ea typeface="Poppins"/>
                <a:cs typeface="Poppins"/>
                <a:sym typeface="Poppins"/>
              </a:rPr>
              <a:t>What we want to give is clearer, short, specific commands and instruction expressed in a positive way. So we’ll talk about some ways the research has shown to maximize the effectiveness of commands. </a:t>
            </a:r>
            <a:endParaRPr sz="1500">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b="1">
                <a:solidFill>
                  <a:srgbClr val="242424"/>
                </a:solidFill>
                <a:latin typeface="Poppins"/>
                <a:ea typeface="Poppins"/>
                <a:cs typeface="Poppins"/>
                <a:sym typeface="Poppins"/>
              </a:rPr>
              <a:t>Allow for lead time: </a:t>
            </a:r>
            <a:r>
              <a:rPr lang="en" sz="1500">
                <a:solidFill>
                  <a:srgbClr val="242424"/>
                </a:solidFill>
                <a:latin typeface="Poppins"/>
                <a:ea typeface="Poppins"/>
                <a:cs typeface="Poppins"/>
                <a:sym typeface="Poppins"/>
              </a:rPr>
              <a:t>Sometimes we give commands without wanting. A child may be absorbed in painting and we walk over and tell them they are done and to put it away, then we are frustrated that they ignore us, or complain. We may still get pushback for some kids, however, we do know that giving lead time can help commands be more effective, so if a student is reading a book, a we can say “when your finished the page that you’re on, I want you to put your book away”. And sometimes we can be responsive to reasonable requests from the child too, and we’re more likely to obtain compliance from them than if we are always expecting immediate compliance. In this case, the child might say, “I only have 1 more page until the end of the chapter. Can I read just one more page?”.</a:t>
            </a:r>
            <a:endParaRPr sz="1500">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b="1">
                <a:solidFill>
                  <a:srgbClr val="242424"/>
                </a:solidFill>
                <a:latin typeface="Poppins"/>
                <a:ea typeface="Poppins"/>
                <a:cs typeface="Poppins"/>
                <a:sym typeface="Poppins"/>
              </a:rPr>
              <a:t>Use students name and gain eye contact: </a:t>
            </a:r>
            <a:r>
              <a:rPr lang="en" sz="1500">
                <a:solidFill>
                  <a:srgbClr val="242424"/>
                </a:solidFill>
                <a:latin typeface="Poppins"/>
                <a:ea typeface="Poppins"/>
                <a:cs typeface="Poppins"/>
                <a:sym typeface="Poppins"/>
              </a:rPr>
              <a:t>With this I do not mean “look at me when I’m talking to you, Sally”. But rather, getting their attention so you know that they heard you. This may require that we go right up to the child, kneel down, and place our hand on their desk before repeating their name and stating the request. Sometimes children are so immersed in what they are doing, that they quite literally do not hear us, and this can appear to be non-compliance when it’s actually not. </a:t>
            </a:r>
            <a:endParaRPr sz="1500">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b="1">
                <a:solidFill>
                  <a:srgbClr val="242424"/>
                </a:solidFill>
                <a:latin typeface="Poppins"/>
                <a:ea typeface="Poppins"/>
                <a:cs typeface="Poppins"/>
                <a:sym typeface="Poppins"/>
              </a:rPr>
              <a:t>Clear positive commands: </a:t>
            </a:r>
            <a:r>
              <a:rPr lang="en" sz="1500">
                <a:solidFill>
                  <a:srgbClr val="242424"/>
                </a:solidFill>
                <a:latin typeface="Poppins"/>
                <a:ea typeface="Poppins"/>
                <a:cs typeface="Poppins"/>
                <a:sym typeface="Poppins"/>
              </a:rPr>
              <a:t>We want to use “do”/”start” commands. “Sit in your seat”, “Write your name at the top of the paper”, “Walk slowly”, “Face this way”. The action verb is the first word in the command and it’s hard for students to miss. </a:t>
            </a:r>
            <a:endParaRPr sz="1500">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a:solidFill>
                  <a:srgbClr val="242424"/>
                </a:solidFill>
                <a:latin typeface="Poppins"/>
                <a:ea typeface="Poppins"/>
                <a:cs typeface="Poppins"/>
                <a:sym typeface="Poppins"/>
              </a:rPr>
              <a:t>There are a lot of ways we give unclear commands.</a:t>
            </a:r>
            <a:r>
              <a:rPr lang="en" sz="1500" b="1">
                <a:solidFill>
                  <a:srgbClr val="242424"/>
                </a:solidFill>
                <a:latin typeface="Poppins"/>
                <a:ea typeface="Poppins"/>
                <a:cs typeface="Poppins"/>
                <a:sym typeface="Poppins"/>
              </a:rPr>
              <a:t> Vague, non-specific commands</a:t>
            </a:r>
            <a:r>
              <a:rPr lang="en" sz="1500">
                <a:solidFill>
                  <a:srgbClr val="242424"/>
                </a:solidFill>
                <a:latin typeface="Poppins"/>
                <a:ea typeface="Poppins"/>
                <a:cs typeface="Poppins"/>
                <a:sym typeface="Poppins"/>
              </a:rPr>
              <a:t> such as “knock it off”, “watch out”, “Show me when you’re ready”. These statements can be confusing because they do not tell the student specifically what behaviour is expected. And it can sometimes to hard to remember that not every child just knows what is expected of them. Their home lives may be very different, their cognitive abilities may impact their ability to understand what you mean, maybe this is the first time they’ve ever received this command so it doesn’t make sense to them. </a:t>
            </a:r>
            <a:endParaRPr sz="1500">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a:solidFill>
                  <a:srgbClr val="242424"/>
                </a:solidFill>
                <a:latin typeface="Poppins"/>
                <a:ea typeface="Poppins"/>
                <a:cs typeface="Poppins"/>
                <a:sym typeface="Poppins"/>
              </a:rPr>
              <a:t>Another type of unclear direction is when its stated as a </a:t>
            </a:r>
            <a:r>
              <a:rPr lang="en" sz="1500" b="1">
                <a:solidFill>
                  <a:srgbClr val="242424"/>
                </a:solidFill>
                <a:latin typeface="Poppins"/>
                <a:ea typeface="Poppins"/>
                <a:cs typeface="Poppins"/>
                <a:sym typeface="Poppins"/>
              </a:rPr>
              <a:t>descriptive comment</a:t>
            </a:r>
            <a:r>
              <a:rPr lang="en" sz="1500">
                <a:solidFill>
                  <a:srgbClr val="242424"/>
                </a:solidFill>
                <a:latin typeface="Poppins"/>
                <a:ea typeface="Poppins"/>
                <a:cs typeface="Poppins"/>
                <a:sym typeface="Poppins"/>
              </a:rPr>
              <a:t>. So things like “You’re getting mud all over the floors”, Billy, your book isn’t open”. There are two problems with these kinds of statements. First, they contain an implied criticism, pointing out something that the teacher is clearly unhappy with. This is likely to breed resentment in the student, which does not lead to cooperative behaviour. Second, while a command may be implied in these statements, the adult never actually says what they would like the student to do. </a:t>
            </a:r>
            <a:endParaRPr sz="1500">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a:solidFill>
                  <a:srgbClr val="242424"/>
                </a:solidFill>
                <a:latin typeface="Poppins"/>
                <a:ea typeface="Poppins"/>
                <a:cs typeface="Poppins"/>
                <a:sym typeface="Poppins"/>
              </a:rPr>
              <a:t>A third type of unclear directions is the </a:t>
            </a:r>
            <a:r>
              <a:rPr lang="en" sz="1500" b="1">
                <a:solidFill>
                  <a:srgbClr val="242424"/>
                </a:solidFill>
                <a:latin typeface="Poppins"/>
                <a:ea typeface="Poppins"/>
                <a:cs typeface="Poppins"/>
                <a:sym typeface="Poppins"/>
              </a:rPr>
              <a:t>“Let’s” command</a:t>
            </a:r>
            <a:r>
              <a:rPr lang="en" sz="1500">
                <a:solidFill>
                  <a:srgbClr val="242424"/>
                </a:solidFill>
                <a:latin typeface="Poppins"/>
                <a:ea typeface="Poppins"/>
                <a:cs typeface="Poppins"/>
                <a:sym typeface="Poppins"/>
              </a:rPr>
              <a:t>. This sounds like “Let’s clean up the art table”, “Let’s finish drawing”. This can be confusing, especially be confusing for younger children, especially if we have no intention of becoming involved. If we say “Let’s put the play dough away” and we intend to help them put it away, then it’s actually an effective way to communicate. On the other hand, if that’s not the adults intention, then that direction is confusing, misleading and unfair. </a:t>
            </a:r>
            <a:endParaRPr sz="1500">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b="1">
                <a:solidFill>
                  <a:srgbClr val="242424"/>
                </a:solidFill>
                <a:latin typeface="Poppins"/>
                <a:ea typeface="Poppins"/>
                <a:cs typeface="Poppins"/>
                <a:sym typeface="Poppins"/>
              </a:rPr>
              <a:t>Question commands</a:t>
            </a:r>
            <a:r>
              <a:rPr lang="en" sz="1500">
                <a:solidFill>
                  <a:srgbClr val="242424"/>
                </a:solidFill>
                <a:latin typeface="Poppins"/>
                <a:ea typeface="Poppins"/>
                <a:cs typeface="Poppins"/>
                <a:sym typeface="Poppins"/>
              </a:rPr>
              <a:t> can also be confusing for children. For example, “Are you supposed to be over there? I didn’t think so”, “Are we supposed to be sharpening our pencils right now?”. The issue here is the subtle distinction between a request and a command. A request implies that the student has the option of choosing to comply or not,. Another issue with question commands is that we can find ourselves backed into a corner. If we say “Would you like to put your book away now?”, “Do you want to put your name on your paper?” or “Can we clean up?” the students me legitimately answer “no” because these are yes or no questions. Having a choice is implied in these statements. </a:t>
            </a:r>
            <a:endParaRPr sz="1500">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b="1">
                <a:solidFill>
                  <a:srgbClr val="242424"/>
                </a:solidFill>
                <a:latin typeface="Poppins"/>
                <a:ea typeface="Poppins"/>
                <a:cs typeface="Poppins"/>
                <a:sym typeface="Poppins"/>
              </a:rPr>
              <a:t>Reduce the number of commands:</a:t>
            </a:r>
            <a:r>
              <a:rPr lang="en" sz="1500">
                <a:solidFill>
                  <a:srgbClr val="242424"/>
                </a:solidFill>
                <a:latin typeface="Poppins"/>
                <a:ea typeface="Poppins"/>
                <a:cs typeface="Poppins"/>
                <a:sym typeface="Poppins"/>
              </a:rPr>
              <a:t> Research indicates that that adults give approximately 35 commands every 30 minutes. Children who have more behaviours receive around 60 commands in half an hour. Research also tells us that as the number of adult commands increases (particularly critical or negative commands) so do the number of undesired behaviours. Sometimes we can find ourselves giving commands because the child is doing something that is bothering us but they aren’t really a big deal. Things like “quit wiggling”, “stop fidgeting”, “Colour the frog green, not yellow”. These commands are unnecessary. We have to remember that if we are constantly giving commands, it’s nearly impossible for any child to comply every single time. </a:t>
            </a:r>
            <a:endParaRPr sz="1500">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b="1">
                <a:solidFill>
                  <a:srgbClr val="242424"/>
                </a:solidFill>
                <a:latin typeface="Poppins"/>
                <a:ea typeface="Poppins"/>
                <a:cs typeface="Poppins"/>
                <a:sym typeface="Poppins"/>
              </a:rPr>
              <a:t>One command at a time: </a:t>
            </a:r>
            <a:r>
              <a:rPr lang="en" sz="1500">
                <a:solidFill>
                  <a:srgbClr val="242424"/>
                </a:solidFill>
                <a:latin typeface="Poppins"/>
                <a:ea typeface="Poppins"/>
                <a:cs typeface="Poppins"/>
                <a:sym typeface="Poppins"/>
              </a:rPr>
              <a:t>“It’s time for recess. I want you to put your markers away,  pick up your papers and put them in the tray, go to your locker and get your coat, and making sure you put your toque on too, it’s cold, and then get going outside”. A series of commands like this is difficult for children to remember. Most children can only retain one to two commands at a time. When we are giving a string of commands, we’re also not giving ourselves time to notice who is complying and to praise them for it. Another type of chain command is saying the same command over and over again. Children will learn that there is no real need to comply until you get to your fifth repetition of the command. Instead, we should give a command once, slowly, clearly, giving them time to comply, and praising when we see compliance (even little bits of compliance). </a:t>
            </a:r>
            <a:endParaRPr sz="1500">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b="1">
                <a:solidFill>
                  <a:srgbClr val="242424"/>
                </a:solidFill>
                <a:latin typeface="Poppins"/>
                <a:ea typeface="Poppins"/>
                <a:cs typeface="Poppins"/>
                <a:sym typeface="Poppins"/>
              </a:rPr>
              <a:t>Allowing time to comply: </a:t>
            </a:r>
            <a:r>
              <a:rPr lang="en" sz="1500">
                <a:solidFill>
                  <a:srgbClr val="242424"/>
                </a:solidFill>
                <a:latin typeface="Poppins"/>
                <a:ea typeface="Poppins"/>
                <a:cs typeface="Poppins"/>
                <a:sym typeface="Poppins"/>
              </a:rPr>
              <a:t>As I said just a second ago, time to comply is important. Sometimes immediate compliance is necessary, like when there are safety issues and we have to intervene, but for the most port, when there aren’t safety concerns, we should be giving the child the opportunity to succeed at complying. Some children may need more time allowances than others, depending on processing time. </a:t>
            </a:r>
            <a:endParaRPr sz="1500">
              <a:solidFill>
                <a:srgbClr val="242424"/>
              </a:solidFill>
              <a:latin typeface="Poppins"/>
              <a:ea typeface="Poppins"/>
              <a:cs typeface="Poppins"/>
              <a:sym typeface="Poppins"/>
            </a:endParaRPr>
          </a:p>
          <a:p>
            <a:pPr marL="0" indent="0">
              <a:lnSpc>
                <a:spcPct val="130000"/>
              </a:lnSpc>
              <a:spcBef>
                <a:spcPts val="1529"/>
              </a:spcBef>
              <a:buClr>
                <a:schemeClr val="dk1"/>
              </a:buClr>
              <a:buNone/>
            </a:pPr>
            <a:r>
              <a:rPr lang="en" sz="1500" b="1">
                <a:solidFill>
                  <a:srgbClr val="242424"/>
                </a:solidFill>
                <a:latin typeface="Poppins"/>
                <a:ea typeface="Poppins"/>
                <a:cs typeface="Poppins"/>
                <a:sym typeface="Poppins"/>
              </a:rPr>
              <a:t>When-Then commands: </a:t>
            </a:r>
            <a:r>
              <a:rPr lang="en" sz="1500">
                <a:solidFill>
                  <a:srgbClr val="242424"/>
                </a:solidFill>
                <a:latin typeface="Poppins"/>
                <a:ea typeface="Poppins"/>
                <a:cs typeface="Poppins"/>
                <a:sym typeface="Poppins"/>
              </a:rPr>
              <a:t>Using When-Then commands tells the child in advance the exact positive consequence of their actions. “When you finish putting the paints away, then you can go outside for recess”. Once we’ve given the When-Then command, its important to ignore all protests and arguments, adn to follow through with the consequences.</a:t>
            </a:r>
            <a:endParaRPr sz="1500" b="1">
              <a:solidFill>
                <a:srgbClr val="242424"/>
              </a:solidFill>
              <a:latin typeface="Poppins"/>
              <a:ea typeface="Poppins"/>
              <a:cs typeface="Poppins"/>
              <a:sym typeface="Poppins"/>
            </a:endParaRPr>
          </a:p>
          <a:p>
            <a:pPr marL="0" indent="0">
              <a:spcBef>
                <a:spcPts val="1529"/>
              </a:spcBef>
              <a:buNone/>
            </a:pPr>
            <a:r>
              <a:rPr lang="en" sz="1500" i="1">
                <a:solidFill>
                  <a:schemeClr val="dk1"/>
                </a:solidFill>
                <a:latin typeface="Poppins"/>
                <a:ea typeface="Poppins"/>
                <a:cs typeface="Poppins"/>
                <a:sym typeface="Poppins"/>
              </a:rPr>
              <a:t>See rewriting commands worksheet </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endParaRPr sz="150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3"/>
        <p:cNvGrpSpPr/>
        <p:nvPr/>
      </p:nvGrpSpPr>
      <p:grpSpPr>
        <a:xfrm>
          <a:off x="0" y="0"/>
          <a:ext cx="0" cy="0"/>
          <a:chOff x="0" y="0"/>
          <a:chExt cx="0" cy="0"/>
        </a:xfrm>
      </p:grpSpPr>
      <p:sp>
        <p:nvSpPr>
          <p:cNvPr id="774" name="Google Shape;774;g32b7397bf70_1_0: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5" name="Google Shape;775;g32b7397bf70_1_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Candace</a:t>
            </a:r>
            <a:endParaRPr sz="1500">
              <a:solidFill>
                <a:schemeClr val="dk1"/>
              </a:solidFill>
              <a:latin typeface="Poppins"/>
              <a:ea typeface="Poppins"/>
              <a:cs typeface="Poppins"/>
              <a:sym typeface="Poppins"/>
            </a:endParaRPr>
          </a:p>
          <a:p>
            <a:pPr marL="0" indent="0">
              <a:spcBef>
                <a:spcPts val="1529"/>
              </a:spcBef>
              <a:buNone/>
            </a:pPr>
            <a:r>
              <a:rPr lang="en" sz="1600">
                <a:latin typeface="Poppins"/>
                <a:ea typeface="Poppins"/>
                <a:cs typeface="Poppins"/>
                <a:sym typeface="Poppins"/>
              </a:rPr>
              <a:t>Sometimes it can be as simple as a non-verbal cue to get a behaviour under control. </a:t>
            </a:r>
            <a:endParaRPr sz="1600">
              <a:latin typeface="Poppins"/>
              <a:ea typeface="Poppins"/>
              <a:cs typeface="Poppins"/>
              <a:sym typeface="Poppins"/>
            </a:endParaRPr>
          </a:p>
          <a:p>
            <a:pPr marL="0" indent="0">
              <a:buNone/>
            </a:pPr>
            <a:endParaRPr sz="1600">
              <a:latin typeface="Poppins"/>
              <a:ea typeface="Poppins"/>
              <a:cs typeface="Poppins"/>
              <a:sym typeface="Poppins"/>
            </a:endParaRPr>
          </a:p>
          <a:p>
            <a:pPr marL="0" indent="0">
              <a:buNone/>
            </a:pPr>
            <a:r>
              <a:rPr lang="en" sz="1600">
                <a:latin typeface="Poppins"/>
                <a:ea typeface="Poppins"/>
                <a:cs typeface="Poppins"/>
                <a:sym typeface="Poppins"/>
              </a:rPr>
              <a:t>Some examples of non-verbal cues are….</a:t>
            </a:r>
            <a:endParaRPr sz="1600" i="1">
              <a:latin typeface="Poppins"/>
              <a:ea typeface="Poppins"/>
              <a:cs typeface="Poppins"/>
              <a:sym typeface="Poppins"/>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0"/>
        <p:cNvGrpSpPr/>
        <p:nvPr/>
      </p:nvGrpSpPr>
      <p:grpSpPr>
        <a:xfrm>
          <a:off x="0" y="0"/>
          <a:ext cx="0" cy="0"/>
          <a:chOff x="0" y="0"/>
          <a:chExt cx="0" cy="0"/>
        </a:xfrm>
      </p:grpSpPr>
      <p:sp>
        <p:nvSpPr>
          <p:cNvPr id="781" name="Google Shape;781;g3334e97ba10_0_7: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2" name="Google Shape;782;g3334e97ba10_0_7: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buNone/>
            </a:pPr>
            <a:r>
              <a:rPr lang="en" sz="1500" b="1">
                <a:solidFill>
                  <a:schemeClr val="dk1"/>
                </a:solidFill>
                <a:latin typeface="Poppins"/>
                <a:ea typeface="Poppins"/>
                <a:cs typeface="Poppins"/>
                <a:sym typeface="Poppins"/>
              </a:rPr>
              <a:t>Candace</a:t>
            </a:r>
            <a:endParaRPr sz="1500" b="1">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Try to avoid negative verbal redirections such as “Didn’t you hear the instructions?” or “Well you weren’t listening and talking to your neighbour instead”. These redirections do little to help the student become more productive. Another ineffective verbal redirection is “Why” questions. “Why did you do that?”, “Why did you cut in line?”, “Why are you out of your seat?”. All we’re likely to get out of them is “I don’t know” and often times, they truly don’t. </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A student is complaining that another student took the scissors they wanted to use “Sally, it looks like you need some help getting started. Have you decided which colour you’re going to start with?”</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A student is “clowning” around during math class. “Show me how you’re going to do this first problem”.</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We are ignoring the behaviour and redirecting the student to what they should be doing.</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Clr>
                <a:schemeClr val="dk1"/>
              </a:buClr>
              <a:buNone/>
            </a:pPr>
            <a:r>
              <a:rPr lang="en" sz="1500">
                <a:solidFill>
                  <a:schemeClr val="dk1"/>
                </a:solidFill>
                <a:latin typeface="Poppins"/>
                <a:ea typeface="Poppins"/>
                <a:cs typeface="Poppins"/>
                <a:sym typeface="Poppins"/>
              </a:rPr>
              <a:t>Now for some students, sometimes we can redirect them by simply just saying their name. This is giving them minimal attention for the misbehaviour, but it can still be very effective for some of our students.  </a:t>
            </a:r>
            <a:endParaRPr sz="1500">
              <a:solidFill>
                <a:schemeClr val="dk1"/>
              </a:solidFill>
              <a:latin typeface="Poppins"/>
              <a:ea typeface="Poppins"/>
              <a:cs typeface="Poppins"/>
              <a:sym typeface="Poppins"/>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6"/>
        <p:cNvGrpSpPr/>
        <p:nvPr/>
      </p:nvGrpSpPr>
      <p:grpSpPr>
        <a:xfrm>
          <a:off x="0" y="0"/>
          <a:ext cx="0" cy="0"/>
          <a:chOff x="0" y="0"/>
          <a:chExt cx="0" cy="0"/>
        </a:xfrm>
      </p:grpSpPr>
      <p:sp>
        <p:nvSpPr>
          <p:cNvPr id="787" name="Google Shape;787;g32a1d90e2cd_0_18: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8" name="Google Shape;788;g32a1d90e2cd_0_18: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Candace</a:t>
            </a:r>
            <a:endParaRPr sz="1500">
              <a:solidFill>
                <a:srgbClr val="242424"/>
              </a:solidFill>
              <a:latin typeface="Poppins"/>
              <a:ea typeface="Poppins"/>
              <a:cs typeface="Poppins"/>
              <a:sym typeface="Poppins"/>
            </a:endParaRPr>
          </a:p>
          <a:p>
            <a:pPr marL="0" indent="0">
              <a:spcBef>
                <a:spcPts val="1529"/>
              </a:spcBef>
              <a:buNone/>
            </a:pPr>
            <a:r>
              <a:rPr lang="en" sz="1500">
                <a:solidFill>
                  <a:schemeClr val="dk1"/>
                </a:solidFill>
                <a:latin typeface="Poppins"/>
                <a:ea typeface="Poppins"/>
                <a:cs typeface="Poppins"/>
                <a:sym typeface="Poppins"/>
              </a:rPr>
              <a:t>Ignoring can be one of the most powerful tools we use when trying to manage undesired behaviours, however, it’s also arguably one of the hardest strategies to use, and there’s a few reasons why. </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r>
              <a:rPr lang="en" sz="1500" b="1">
                <a:solidFill>
                  <a:schemeClr val="dk1"/>
                </a:solidFill>
                <a:latin typeface="Poppins"/>
                <a:ea typeface="Poppins"/>
                <a:cs typeface="Poppins"/>
                <a:sym typeface="Poppins"/>
              </a:rPr>
              <a:t>First,</a:t>
            </a:r>
            <a:r>
              <a:rPr lang="en" sz="1500">
                <a:solidFill>
                  <a:schemeClr val="dk1"/>
                </a:solidFill>
                <a:latin typeface="Poppins"/>
                <a:ea typeface="Poppins"/>
                <a:cs typeface="Poppins"/>
                <a:sym typeface="Poppins"/>
              </a:rPr>
              <a:t> our mindset. Ignore can feel like we are doing nothing and letting the child get away with the undesired behaviour. This typically leads to us thinking “well I have to do something to stop this because the child is going to keep doing this all the time since they are getting away with it”. </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r>
              <a:rPr lang="en" sz="1500" b="1">
                <a:solidFill>
                  <a:schemeClr val="dk1"/>
                </a:solidFill>
                <a:latin typeface="Poppins"/>
                <a:ea typeface="Poppins"/>
                <a:cs typeface="Poppins"/>
                <a:sym typeface="Poppins"/>
              </a:rPr>
              <a:t>Second</a:t>
            </a:r>
            <a:r>
              <a:rPr lang="en" sz="1500">
                <a:solidFill>
                  <a:schemeClr val="dk1"/>
                </a:solidFill>
                <a:latin typeface="Poppins"/>
                <a:ea typeface="Poppins"/>
                <a:cs typeface="Poppins"/>
                <a:sym typeface="Poppins"/>
              </a:rPr>
              <a:t> reason, is that </a:t>
            </a:r>
            <a:r>
              <a:rPr lang="en" sz="1500">
                <a:latin typeface="Poppins"/>
                <a:ea typeface="Poppins"/>
                <a:cs typeface="Poppins"/>
                <a:sym typeface="Poppins"/>
              </a:rPr>
              <a:t>we have a natural tendency to attend to children who are out of their seats, being disruptive or being argumentative. Undesired behaviour is easy to see, easier to catch our attention, where expected behaviour doesn’t catch out attention because that child is doing exactly what they are supposed to be doing so why would it. </a:t>
            </a:r>
            <a:endParaRPr sz="1500">
              <a:latin typeface="Poppins"/>
              <a:ea typeface="Poppins"/>
              <a:cs typeface="Poppins"/>
              <a:sym typeface="Poppins"/>
            </a:endParaRPr>
          </a:p>
          <a:p>
            <a:pPr marL="0" indent="0">
              <a:buNone/>
            </a:pPr>
            <a:endParaRPr sz="1500">
              <a:latin typeface="Poppins"/>
              <a:ea typeface="Poppins"/>
              <a:cs typeface="Poppins"/>
              <a:sym typeface="Poppins"/>
            </a:endParaRPr>
          </a:p>
          <a:p>
            <a:pPr marL="0" indent="0">
              <a:buNone/>
            </a:pPr>
            <a:r>
              <a:rPr lang="en" sz="1500" b="1">
                <a:latin typeface="Poppins"/>
                <a:ea typeface="Poppins"/>
                <a:cs typeface="Poppins"/>
                <a:sym typeface="Poppins"/>
              </a:rPr>
              <a:t>The next reason </a:t>
            </a:r>
            <a:r>
              <a:rPr lang="en" sz="1500">
                <a:latin typeface="Poppins"/>
                <a:ea typeface="Poppins"/>
                <a:cs typeface="Poppins"/>
                <a:sym typeface="Poppins"/>
              </a:rPr>
              <a:t>is because we have a hard time staying regulated when undesired behaviour is happening. It can be uncomfortable, frustrating, overwhelming, everything in between, and we want it to stop. </a:t>
            </a:r>
            <a:endParaRPr sz="1500">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However, adult attention only reinforces that behaviour. </a:t>
            </a:r>
            <a:endParaRPr sz="1500">
              <a:solidFill>
                <a:schemeClr val="dk1"/>
              </a:solidFill>
              <a:latin typeface="Poppins"/>
              <a:ea typeface="Poppins"/>
              <a:cs typeface="Poppins"/>
              <a:sym typeface="Poppins"/>
            </a:endParaRPr>
          </a:p>
          <a:p>
            <a:pPr marL="0" indent="0">
              <a:buClr>
                <a:schemeClr val="dk1"/>
              </a:buClr>
              <a:buNone/>
            </a:pPr>
            <a:endParaRPr sz="1500">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Research has also shown that planned ignoring, in combinations with differential reinforcement, is extremely effective for reducing inappropriate behaviour in students. </a:t>
            </a:r>
            <a:r>
              <a:rPr lang="en" sz="1500">
                <a:latin typeface="Poppins"/>
                <a:ea typeface="Poppins"/>
                <a:cs typeface="Poppins"/>
                <a:sym typeface="Poppins"/>
              </a:rPr>
              <a:t>Ignoring can be a powerful tool for modifying behaviour as it deprives the child from the attention that they are seeking. While ignoring is highly effective, it is probably one of the hardest tools to actually use. </a:t>
            </a:r>
            <a:endParaRPr sz="1500">
              <a:latin typeface="Poppins"/>
              <a:ea typeface="Poppins"/>
              <a:cs typeface="Poppins"/>
              <a:sym typeface="Poppins"/>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33310a2e495_0_1: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4" name="Google Shape;794;g33310a2e495_0_1: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buNone/>
            </a:pPr>
            <a:r>
              <a:rPr lang="en" sz="1500" b="1">
                <a:solidFill>
                  <a:schemeClr val="dk1"/>
                </a:solidFill>
                <a:latin typeface="Poppins"/>
                <a:ea typeface="Poppins"/>
                <a:cs typeface="Poppins"/>
                <a:sym typeface="Poppins"/>
              </a:rPr>
              <a:t>Candace</a:t>
            </a:r>
            <a:endParaRPr sz="1500" b="1">
              <a:solidFill>
                <a:schemeClr val="dk1"/>
              </a:solidFill>
              <a:latin typeface="Poppins"/>
              <a:ea typeface="Poppins"/>
              <a:cs typeface="Poppins"/>
              <a:sym typeface="Poppins"/>
            </a:endParaRPr>
          </a:p>
          <a:p>
            <a:pPr marL="0" indent="0">
              <a:buNone/>
            </a:pPr>
            <a:r>
              <a:rPr lang="en" sz="1500" b="1" u="sng">
                <a:solidFill>
                  <a:schemeClr val="dk1"/>
                </a:solidFill>
                <a:latin typeface="Poppins"/>
                <a:ea typeface="Poppins"/>
                <a:cs typeface="Poppins"/>
                <a:sym typeface="Poppins"/>
              </a:rPr>
              <a:t>Choose the behaviours to ignore:  (Limit the Number of Behaviours to Ignore)</a:t>
            </a:r>
            <a:endParaRPr sz="1500" b="1" u="sng">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Lower level attention seeking behaviours such as whining, teasing, arguing, eye rolling, pouting, calling out or tantrums (i.e. behaviours that are not dangerous or hurtful to others)can often be decreased if they are systematically ignored. Sometimes we feel that ignoring isn’t discipline. It can feel like if we ‘let’ it happen, thats showing the child that we are okay with it happening. However, when we do ignore, we are ensuring there is no payoff (or power) to the student for continuing the misbehaviour. They aren’t actually getting what they are seeking. By not giving the misbehaviour attention, the adults are also not engaging in a power struggle with the student. If the planned ignore is maintained, the student will usually stop what they are doing because it doesn’t achieve their goal of getting an adults attention.</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Clr>
                <a:schemeClr val="dk1"/>
              </a:buClr>
              <a:buNone/>
            </a:pPr>
            <a:r>
              <a:rPr lang="en" sz="1500">
                <a:solidFill>
                  <a:schemeClr val="dk1"/>
                </a:solidFill>
                <a:latin typeface="Poppins"/>
                <a:ea typeface="Poppins"/>
                <a:cs typeface="Poppins"/>
                <a:sym typeface="Poppins"/>
              </a:rPr>
              <a:t>Sometimes we think we are ignoring the students misbehaviour when we are actually continuing to give it considerable attention. We may stopped talking to the student, but continued glaring, grimaces, or in other ways of letting the student know that the misbehaviour is affecting them. Effective ignoring occurs when the adult is able to neutralize their reactions to what the student is doing. The adults facial expressions should be neutral and eye contact is avoided are stopped. Ignoring can also involve moving away from the student. Just as the</a:t>
            </a:r>
            <a:r>
              <a:rPr lang="en" sz="1500" b="1">
                <a:solidFill>
                  <a:schemeClr val="dk1"/>
                </a:solidFill>
                <a:latin typeface="Poppins"/>
                <a:ea typeface="Poppins"/>
                <a:cs typeface="Poppins"/>
                <a:sym typeface="Poppins"/>
              </a:rPr>
              <a:t> most powerful form of positive attention</a:t>
            </a:r>
            <a:r>
              <a:rPr lang="en" sz="1500">
                <a:solidFill>
                  <a:schemeClr val="dk1"/>
                </a:solidFill>
                <a:latin typeface="Poppins"/>
                <a:ea typeface="Poppins"/>
                <a:cs typeface="Poppins"/>
                <a:sym typeface="Poppins"/>
              </a:rPr>
              <a:t> includes moving closer with a smile, eye contact, and verbal praise, the </a:t>
            </a:r>
            <a:r>
              <a:rPr lang="en" sz="1500" b="1">
                <a:solidFill>
                  <a:schemeClr val="dk1"/>
                </a:solidFill>
                <a:latin typeface="Poppins"/>
                <a:ea typeface="Poppins"/>
                <a:cs typeface="Poppins"/>
                <a:sym typeface="Poppins"/>
              </a:rPr>
              <a:t>most powerful form of ignoring</a:t>
            </a:r>
            <a:r>
              <a:rPr lang="en" sz="1500">
                <a:solidFill>
                  <a:schemeClr val="dk1"/>
                </a:solidFill>
                <a:latin typeface="Poppins"/>
                <a:ea typeface="Poppins"/>
                <a:cs typeface="Poppins"/>
                <a:sym typeface="Poppins"/>
              </a:rPr>
              <a:t> is a neutral expression involving no eye contact, no communication and turning away of the body. </a:t>
            </a:r>
            <a:endParaRPr sz="1500">
              <a:solidFill>
                <a:schemeClr val="dk1"/>
              </a:solidFill>
              <a:latin typeface="Poppins"/>
              <a:ea typeface="Poppins"/>
              <a:cs typeface="Poppins"/>
              <a:sym typeface="Poppins"/>
            </a:endParaRPr>
          </a:p>
          <a:p>
            <a:pPr marL="0" indent="0">
              <a:buClr>
                <a:schemeClr val="dk1"/>
              </a:buClr>
              <a:buNone/>
            </a:pPr>
            <a:endParaRPr sz="1500">
              <a:solidFill>
                <a:schemeClr val="dk1"/>
              </a:solidFill>
              <a:latin typeface="Poppins"/>
              <a:ea typeface="Poppins"/>
              <a:cs typeface="Poppins"/>
              <a:sym typeface="Poppins"/>
            </a:endParaRPr>
          </a:p>
          <a:p>
            <a:pPr marL="0" indent="0">
              <a:buClr>
                <a:schemeClr val="dk1"/>
              </a:buClr>
              <a:buNone/>
            </a:pPr>
            <a:r>
              <a:rPr lang="en" sz="1500">
                <a:solidFill>
                  <a:schemeClr val="dk1"/>
                </a:solidFill>
                <a:latin typeface="Poppins"/>
                <a:ea typeface="Poppins"/>
                <a:cs typeface="Poppins"/>
                <a:sym typeface="Poppins"/>
              </a:rPr>
              <a:t>This, in combination with the student receiving coaching and praise for the positive opposite behaviour (speaking calmly, sharing, cooperating, staying calm), they will learn it is more beneficial to behave appropriately than inappropriately. </a:t>
            </a:r>
            <a:endParaRPr sz="1500">
              <a:solidFill>
                <a:schemeClr val="dk1"/>
              </a:solidFill>
              <a:latin typeface="Poppins"/>
              <a:ea typeface="Poppins"/>
              <a:cs typeface="Poppins"/>
              <a:sym typeface="Poppins"/>
            </a:endParaRPr>
          </a:p>
          <a:p>
            <a:pPr marL="0" indent="0">
              <a:buClr>
                <a:schemeClr val="dk1"/>
              </a:buClr>
              <a:buNone/>
            </a:pPr>
            <a:endParaRPr sz="1500">
              <a:solidFill>
                <a:schemeClr val="dk1"/>
              </a:solidFill>
              <a:latin typeface="Poppins"/>
              <a:ea typeface="Poppins"/>
              <a:cs typeface="Poppins"/>
              <a:sym typeface="Poppins"/>
            </a:endParaRPr>
          </a:p>
          <a:p>
            <a:pPr marL="0" indent="0">
              <a:buClr>
                <a:schemeClr val="dk1"/>
              </a:buClr>
              <a:buNone/>
            </a:pPr>
            <a:r>
              <a:rPr lang="en" sz="1500" b="1">
                <a:solidFill>
                  <a:schemeClr val="dk1"/>
                </a:solidFill>
                <a:latin typeface="Poppins"/>
                <a:ea typeface="Poppins"/>
                <a:cs typeface="Poppins"/>
                <a:sym typeface="Poppins"/>
              </a:rPr>
              <a:t>But here’s the thing, if we just use planned ignore, and do not use coaching and praise of the positive opposite behaviour, the child isn’t going to learn that appropriate behaviours get them more attention.</a:t>
            </a:r>
            <a:r>
              <a:rPr lang="en" sz="1500">
                <a:solidFill>
                  <a:schemeClr val="dk1"/>
                </a:solidFill>
                <a:latin typeface="Poppins"/>
                <a:ea typeface="Poppins"/>
                <a:cs typeface="Poppins"/>
                <a:sym typeface="Poppins"/>
              </a:rPr>
              <a:t>* Planned ignore and coaching &amp; praise must be used together*</a:t>
            </a:r>
            <a:endParaRPr sz="1500">
              <a:solidFill>
                <a:schemeClr val="dk1"/>
              </a:solidFill>
              <a:latin typeface="Poppins"/>
              <a:ea typeface="Poppins"/>
              <a:cs typeface="Poppins"/>
              <a:sym typeface="Poppins"/>
            </a:endParaRPr>
          </a:p>
          <a:p>
            <a:pPr marL="0" indent="0">
              <a:buClr>
                <a:schemeClr val="dk1"/>
              </a:buClr>
              <a:buNone/>
            </a:pPr>
            <a:endParaRPr sz="1500">
              <a:solidFill>
                <a:schemeClr val="dk1"/>
              </a:solidFill>
              <a:latin typeface="Poppins"/>
              <a:ea typeface="Poppins"/>
              <a:cs typeface="Poppins"/>
              <a:sym typeface="Poppins"/>
            </a:endParaRPr>
          </a:p>
          <a:p>
            <a:pPr marL="0" indent="0">
              <a:buClr>
                <a:schemeClr val="dk1"/>
              </a:buClr>
              <a:buNone/>
            </a:pPr>
            <a:endParaRPr sz="1500">
              <a:solidFill>
                <a:schemeClr val="dk1"/>
              </a:solidFill>
              <a:latin typeface="Poppins"/>
              <a:ea typeface="Poppins"/>
              <a:cs typeface="Poppins"/>
              <a:sym typeface="Poppins"/>
            </a:endParaRPr>
          </a:p>
          <a:p>
            <a:pPr marL="0" indent="0">
              <a:buClr>
                <a:schemeClr val="dk1"/>
              </a:buClr>
              <a:buNone/>
            </a:pPr>
            <a:r>
              <a:rPr lang="en" sz="1500" b="1" u="sng">
                <a:solidFill>
                  <a:schemeClr val="dk1"/>
                </a:solidFill>
                <a:latin typeface="Poppins"/>
                <a:ea typeface="Poppins"/>
                <a:cs typeface="Poppins"/>
                <a:sym typeface="Poppins"/>
              </a:rPr>
              <a:t>Use consistent ignoring - be prepared for the misbehaviours to get worse at first</a:t>
            </a:r>
            <a:r>
              <a:rPr lang="en" sz="1500" u="sng">
                <a:solidFill>
                  <a:schemeClr val="dk1"/>
                </a:solidFill>
                <a:latin typeface="Poppins"/>
                <a:ea typeface="Poppins"/>
                <a:cs typeface="Poppins"/>
                <a:sym typeface="Poppins"/>
              </a:rPr>
              <a:t>: </a:t>
            </a:r>
            <a:endParaRPr sz="1500" u="sng">
              <a:solidFill>
                <a:schemeClr val="dk1"/>
              </a:solidFill>
              <a:latin typeface="Poppins"/>
              <a:ea typeface="Poppins"/>
              <a:cs typeface="Poppins"/>
              <a:sym typeface="Poppins"/>
            </a:endParaRPr>
          </a:p>
          <a:p>
            <a:pPr marL="0" indent="0">
              <a:buClr>
                <a:schemeClr val="dk1"/>
              </a:buClr>
              <a:buNone/>
            </a:pPr>
            <a:r>
              <a:rPr lang="en" sz="1500">
                <a:solidFill>
                  <a:schemeClr val="dk1"/>
                </a:solidFill>
                <a:latin typeface="Poppins"/>
                <a:ea typeface="Poppins"/>
                <a:cs typeface="Poppins"/>
                <a:sym typeface="Poppins"/>
              </a:rPr>
              <a:t>Most children will initially react to ignoring with an increase in negative behaviour to see if they can get that attention back. It’s how they are used to getting the most attention and now it’s suddenly changed so they are trying to get it back in the way they know how. If the negative behaviour increases and we give in because it’s become too much for us, we’ve begun to create an even bigger problem. They learn if they misbehave long and hard enough, they will get what they want in the end. This only reinforces the inappropriate behaviours. The next time you try ignore that same behaviour, the child will most likely respond with more elevated behaviour because they know that they can successfully get your attention back by doing so.  </a:t>
            </a:r>
            <a:endParaRPr sz="1500">
              <a:solidFill>
                <a:schemeClr val="dk1"/>
              </a:solidFill>
              <a:latin typeface="Poppins"/>
              <a:ea typeface="Poppins"/>
              <a:cs typeface="Poppins"/>
              <a:sym typeface="Poppins"/>
            </a:endParaRPr>
          </a:p>
          <a:p>
            <a:pPr marL="0" indent="0">
              <a:buNone/>
            </a:pPr>
            <a:endParaRPr sz="1500" b="1">
              <a:solidFill>
                <a:schemeClr val="dk1"/>
              </a:solidFill>
              <a:latin typeface="Poppins"/>
              <a:ea typeface="Poppins"/>
              <a:cs typeface="Poppins"/>
              <a:sym typeface="Poppins"/>
            </a:endParaRPr>
          </a:p>
          <a:p>
            <a:pPr marL="0" indent="0">
              <a:buNone/>
            </a:pPr>
            <a:endParaRPr sz="1500" b="1">
              <a:solidFill>
                <a:schemeClr val="dk1"/>
              </a:solidFill>
              <a:latin typeface="Poppins"/>
              <a:ea typeface="Poppins"/>
              <a:cs typeface="Poppins"/>
              <a:sym typeface="Poppins"/>
            </a:endParaRPr>
          </a:p>
          <a:p>
            <a:pPr marL="0" indent="0">
              <a:buNone/>
            </a:pPr>
            <a:r>
              <a:rPr lang="en" sz="1500" b="1" u="sng">
                <a:solidFill>
                  <a:schemeClr val="dk1"/>
                </a:solidFill>
                <a:latin typeface="Poppins"/>
                <a:ea typeface="Poppins"/>
                <a:cs typeface="Poppins"/>
                <a:sym typeface="Poppins"/>
              </a:rPr>
              <a:t>Ignore Should be Subtle</a:t>
            </a:r>
            <a:r>
              <a:rPr lang="en" sz="1500" b="1">
                <a:solidFill>
                  <a:schemeClr val="dk1"/>
                </a:solidFill>
                <a:latin typeface="Poppins"/>
                <a:ea typeface="Poppins"/>
                <a:cs typeface="Poppins"/>
                <a:sym typeface="Poppins"/>
              </a:rPr>
              <a:t>:</a:t>
            </a:r>
            <a:endParaRPr sz="1500" b="1">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If we have a kiddo who begins to pout, sulk, mutter, roll their eyes, etc., and we respond by making an exaggerated gesture of pulling away and disregarding the behaviour, then it can be almost as reinforcing as giving our attention to the behaviour in the first place. We are showing the student that they are able to produce an emotional response from the adult and still feels like attention. It’s important that we learn to neutralize our emotional reactions and facial expressions, and be subtle about it. </a:t>
            </a:r>
            <a:endParaRPr sz="1500">
              <a:solidFill>
                <a:schemeClr val="dk1"/>
              </a:solidFill>
              <a:latin typeface="Poppins"/>
              <a:ea typeface="Poppins"/>
              <a:cs typeface="Poppins"/>
              <a:sym typeface="Poppins"/>
            </a:endParaRPr>
          </a:p>
          <a:p>
            <a:pPr marL="0" indent="0">
              <a:buNone/>
            </a:pPr>
            <a:endParaRPr sz="1500" b="1">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It’s also helpful to use subtle ignoring for secondary behaviours. For example: you ask a child to go clean up their workspace before they go out for recess. While they are cooperating with your request and are starting to clean up, you can hear them mumbling, moaning, sulking and sighing. Here, we can focus on coaching and praising their compliance to our request and ignoring the secondary behaviour. “Thanks for cleaning up your workspace, buddy!” instead of “Excuse me? Do not take that attitude with me”.  It’s okay that the child doesn’t enjoy doing a chore. The child is complying, and that’s what’s important!  </a:t>
            </a:r>
            <a:endParaRPr sz="1500">
              <a:solidFill>
                <a:schemeClr val="dk1"/>
              </a:solidFill>
              <a:latin typeface="Poppins"/>
              <a:ea typeface="Poppins"/>
              <a:cs typeface="Poppins"/>
              <a:sym typeface="Poppins"/>
            </a:endParaRPr>
          </a:p>
          <a:p>
            <a:pPr marL="0" indent="0">
              <a:buNone/>
            </a:pPr>
            <a:endParaRPr sz="1500" b="1">
              <a:solidFill>
                <a:schemeClr val="dk1"/>
              </a:solidFill>
              <a:latin typeface="Poppins"/>
              <a:ea typeface="Poppins"/>
              <a:cs typeface="Poppins"/>
              <a:sym typeface="Poppins"/>
            </a:endParaRPr>
          </a:p>
          <a:p>
            <a:pPr marL="0" indent="0">
              <a:buNone/>
            </a:pPr>
            <a:r>
              <a:rPr lang="en" sz="1500" b="1" u="sng">
                <a:solidFill>
                  <a:schemeClr val="dk1"/>
                </a:solidFill>
                <a:latin typeface="Poppins"/>
                <a:ea typeface="Poppins"/>
                <a:cs typeface="Poppins"/>
                <a:sym typeface="Poppins"/>
              </a:rPr>
              <a:t>Ignore AND distract: </a:t>
            </a:r>
            <a:endParaRPr sz="1500" b="1" u="sng">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Choosing to ignore undesired behaviours doesn’t mean that there is nothing positive you can do to improve the situation. In fact, failure to provide distraction or suggestions for alternative. More appropriate behaviour can lock adults and children into a power struggle and cause prolonged misbehaviour. </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r>
              <a:rPr lang="en" sz="1500" b="1">
                <a:solidFill>
                  <a:schemeClr val="dk1"/>
                </a:solidFill>
                <a:latin typeface="Poppins"/>
                <a:ea typeface="Poppins"/>
                <a:cs typeface="Poppins"/>
                <a:sym typeface="Poppins"/>
              </a:rPr>
              <a:t>Example: </a:t>
            </a:r>
            <a:r>
              <a:rPr lang="en" sz="1500">
                <a:solidFill>
                  <a:schemeClr val="dk1"/>
                </a:solidFill>
                <a:latin typeface="Poppins"/>
                <a:ea typeface="Poppins"/>
                <a:cs typeface="Poppins"/>
                <a:sym typeface="Poppins"/>
              </a:rPr>
              <a:t>Johnny asks if he can use the paints and his teacher tells him no. Johnny begins yelling and screaming at the top of his lungs. His teacher effectively ignores the tantrum by walking away, and in a couple of minutes the screaming subsides. Johnny’s teacher is still on the other side of the classroom, not paying any attention to Johnny. Johnny begins to scream again. </a:t>
            </a:r>
            <a:r>
              <a:rPr lang="en" sz="1500" b="1" i="1">
                <a:solidFill>
                  <a:schemeClr val="dk1"/>
                </a:solidFill>
                <a:latin typeface="Poppins"/>
                <a:ea typeface="Poppins"/>
                <a:cs typeface="Poppins"/>
                <a:sym typeface="Poppins"/>
              </a:rPr>
              <a:t>Why do we think the teachers attempt to ignore didn’t work? </a:t>
            </a:r>
            <a:endParaRPr sz="1500" b="1" i="1">
              <a:solidFill>
                <a:schemeClr val="dk1"/>
              </a:solidFill>
              <a:latin typeface="Poppins"/>
              <a:ea typeface="Poppins"/>
              <a:cs typeface="Poppins"/>
              <a:sym typeface="Poppins"/>
            </a:endParaRPr>
          </a:p>
          <a:p>
            <a:pPr marL="0" indent="0">
              <a:buNone/>
            </a:pPr>
            <a:endParaRPr sz="1500" b="1" i="1">
              <a:solidFill>
                <a:schemeClr val="dk1"/>
              </a:solidFill>
              <a:latin typeface="Poppins"/>
              <a:ea typeface="Poppins"/>
              <a:cs typeface="Poppins"/>
              <a:sym typeface="Poppins"/>
            </a:endParaRPr>
          </a:p>
          <a:p>
            <a:pPr marL="0" indent="0">
              <a:buNone/>
            </a:pPr>
            <a:r>
              <a:rPr lang="en" sz="1500" i="1">
                <a:solidFill>
                  <a:schemeClr val="dk1"/>
                </a:solidFill>
                <a:latin typeface="Poppins"/>
                <a:ea typeface="Poppins"/>
                <a:cs typeface="Poppins"/>
                <a:sym typeface="Poppins"/>
              </a:rPr>
              <a:t>In this example, Johnny did not experience the benefits of getting attention for positive/expected behaviour when his tantrum stopped. From his view point, his teacher did not hear him and he needs to try harder to get their attention.</a:t>
            </a:r>
            <a:endParaRPr sz="1500" b="1">
              <a:solidFill>
                <a:schemeClr val="dk1"/>
              </a:solidFill>
              <a:latin typeface="Poppins"/>
              <a:ea typeface="Poppins"/>
              <a:cs typeface="Poppins"/>
              <a:sym typeface="Poppins"/>
            </a:endParaRPr>
          </a:p>
          <a:p>
            <a:pPr marL="0" indent="0">
              <a:buNone/>
            </a:pPr>
            <a:endParaRPr sz="1500" u="sng">
              <a:solidFill>
                <a:schemeClr val="dk1"/>
              </a:solidFill>
              <a:latin typeface="Poppins"/>
              <a:ea typeface="Poppins"/>
              <a:cs typeface="Poppins"/>
              <a:sym typeface="Poppins"/>
            </a:endParaRPr>
          </a:p>
          <a:p>
            <a:pPr marL="0" indent="0">
              <a:buNone/>
            </a:pPr>
            <a:endParaRPr sz="1500" b="1" u="sng">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In the scenario above, once Johnny stopped screaming, his teacher could have returned to him, giving him attention and suggesting some other interesting activity that he could do that was more appropriate. </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In another example: A student starts whining about not being allowed to use the Chromebook. The teacher ignores her until the whining stops, and then asks her if she wants to help clean the fish tank. </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An important piece to this is that once the undesired behaviour stops and the expected behaviour begins, we want to give them attention within a matter of seconds (usually within 5 seconds). Is it possible that the behaviour may start back up when we give them attention? Yes. and then we return to ignore the behaviour until the expected behaviour comes back, then we return our attention.</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Clr>
                <a:schemeClr val="dk1"/>
              </a:buClr>
              <a:buNone/>
            </a:pPr>
            <a:r>
              <a:rPr lang="en" sz="1500">
                <a:solidFill>
                  <a:schemeClr val="dk1"/>
                </a:solidFill>
                <a:latin typeface="Poppins"/>
                <a:ea typeface="Poppins"/>
                <a:cs typeface="Poppins"/>
                <a:sym typeface="Poppins"/>
              </a:rPr>
              <a:t>Another way we can combine ignore and distract is to distract ourselves. We can do this by helping other students (which gives us the opportunity to use proximal praise and attention for positive behaviours), or just involving ourselves in something else. When the child begins to do expected behaviour, we return quickly return our attention back to the student and coach and/or praise them for their expected/cooperative behaviour. </a:t>
            </a:r>
            <a:endParaRPr sz="1500">
              <a:solidFill>
                <a:schemeClr val="dk1"/>
              </a:solidFill>
              <a:latin typeface="Poppins"/>
              <a:ea typeface="Poppins"/>
              <a:cs typeface="Poppins"/>
              <a:sym typeface="Poppins"/>
            </a:endParaRPr>
          </a:p>
          <a:p>
            <a:pPr marL="0" indent="0">
              <a:buClr>
                <a:schemeClr val="dk1"/>
              </a:buClr>
              <a:buNone/>
            </a:pPr>
            <a:endParaRPr sz="1500" u="sng">
              <a:solidFill>
                <a:schemeClr val="dk1"/>
              </a:solidFill>
              <a:latin typeface="Poppins"/>
              <a:ea typeface="Poppins"/>
              <a:cs typeface="Poppins"/>
              <a:sym typeface="Poppins"/>
            </a:endParaRPr>
          </a:p>
          <a:p>
            <a:pPr marL="0" indent="0">
              <a:buClr>
                <a:schemeClr val="dk1"/>
              </a:buClr>
              <a:buNone/>
            </a:pPr>
            <a:endParaRPr sz="1500" u="sng">
              <a:solidFill>
                <a:schemeClr val="dk1"/>
              </a:solidFill>
              <a:latin typeface="Poppins"/>
              <a:ea typeface="Poppins"/>
              <a:cs typeface="Poppins"/>
              <a:sym typeface="Poppins"/>
            </a:endParaRPr>
          </a:p>
          <a:p>
            <a:pPr marL="0" indent="0">
              <a:buNone/>
            </a:pPr>
            <a:r>
              <a:rPr lang="en" sz="1500" b="1" u="sng">
                <a:solidFill>
                  <a:schemeClr val="dk1"/>
                </a:solidFill>
                <a:latin typeface="Poppins"/>
                <a:ea typeface="Poppins"/>
                <a:cs typeface="Poppins"/>
                <a:sym typeface="Poppins"/>
              </a:rPr>
              <a:t>Move away, but stay nearby: </a:t>
            </a:r>
            <a:endParaRPr sz="1500" b="1" u="sng">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It may seem reasonable to ignore a student’s behaviour by walking to the other side of the room. This can be an effective technique if the child is clingy and physically demanding attention. However, the difficulty with going too far away is that the adult won’t be able to pay attention to and reinforce the appropriate behaviour as soon as it returns. When we are ignoring, it’s best to physically move away, but staying nearby. This way the adult can monitor the student’s behaviour and return our attention back to them, reinforcing the positive behaviour, as soon as the undesired behaviour stops. </a:t>
            </a:r>
            <a:endParaRPr sz="1500">
              <a:solidFill>
                <a:schemeClr val="dk1"/>
              </a:solidFill>
              <a:latin typeface="Poppins"/>
              <a:ea typeface="Poppins"/>
              <a:cs typeface="Poppins"/>
              <a:sym typeface="Poppins"/>
            </a:endParaRPr>
          </a:p>
          <a:p>
            <a:pPr marL="0" indent="0">
              <a:buNone/>
            </a:pPr>
            <a:endParaRPr sz="1500" b="1" u="sng">
              <a:solidFill>
                <a:schemeClr val="dk1"/>
              </a:solidFill>
              <a:latin typeface="Poppins"/>
              <a:ea typeface="Poppins"/>
              <a:cs typeface="Poppins"/>
              <a:sym typeface="Poppins"/>
            </a:endParaRPr>
          </a:p>
          <a:p>
            <a:pPr marL="0" indent="0">
              <a:buNone/>
            </a:pPr>
            <a:endParaRPr sz="1500" b="1" u="sng">
              <a:solidFill>
                <a:schemeClr val="dk1"/>
              </a:solidFill>
              <a:latin typeface="Poppins"/>
              <a:ea typeface="Poppins"/>
              <a:cs typeface="Poppins"/>
              <a:sym typeface="Poppins"/>
            </a:endParaRPr>
          </a:p>
          <a:p>
            <a:pPr marL="0" indent="0">
              <a:buNone/>
            </a:pPr>
            <a:r>
              <a:rPr lang="en" sz="1500" b="1" u="sng">
                <a:solidFill>
                  <a:schemeClr val="dk1"/>
                </a:solidFill>
                <a:latin typeface="Poppins"/>
                <a:ea typeface="Poppins"/>
                <a:cs typeface="Poppins"/>
                <a:sym typeface="Poppins"/>
              </a:rPr>
              <a:t>Certain Behaviours Should NOT be Ignored: </a:t>
            </a:r>
            <a:endParaRPr sz="1500" b="1" u="sng">
              <a:solidFill>
                <a:schemeClr val="dk1"/>
              </a:solidFill>
              <a:latin typeface="Poppins"/>
              <a:ea typeface="Poppins"/>
              <a:cs typeface="Poppins"/>
              <a:sym typeface="Poppins"/>
            </a:endParaRPr>
          </a:p>
          <a:p>
            <a:pPr marL="0" indent="0">
              <a:buClr>
                <a:schemeClr val="dk1"/>
              </a:buClr>
              <a:buNone/>
            </a:pPr>
            <a:r>
              <a:rPr lang="en" sz="1500">
                <a:solidFill>
                  <a:schemeClr val="dk1"/>
                </a:solidFill>
                <a:latin typeface="Poppins"/>
                <a:ea typeface="Poppins"/>
                <a:cs typeface="Poppins"/>
                <a:sym typeface="Poppins"/>
              </a:rPr>
              <a:t>Dangerous or abusive behaviours, including hitting, verbal abuse, running away, and damaging property should not be ignored. Bullying a classmate, lying, or stealing should not be ignored either. In these situations, we recommend consulting with admin on how to respond. . </a:t>
            </a:r>
            <a:endParaRPr sz="1500" u="sng">
              <a:solidFill>
                <a:schemeClr val="dk1"/>
              </a:solidFill>
              <a:latin typeface="Poppins"/>
              <a:ea typeface="Poppins"/>
              <a:cs typeface="Poppins"/>
              <a:sym typeface="Poppins"/>
            </a:endParaRPr>
          </a:p>
          <a:p>
            <a:pPr marL="0" indent="0">
              <a:buClr>
                <a:schemeClr val="dk1"/>
              </a:buClr>
              <a:buNone/>
            </a:pPr>
            <a:endParaRPr b="1" u="sng"/>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0"/>
        <p:cNvGrpSpPr/>
        <p:nvPr/>
      </p:nvGrpSpPr>
      <p:grpSpPr>
        <a:xfrm>
          <a:off x="0" y="0"/>
          <a:ext cx="0" cy="0"/>
          <a:chOff x="0" y="0"/>
          <a:chExt cx="0" cy="0"/>
        </a:xfrm>
      </p:grpSpPr>
      <p:sp>
        <p:nvSpPr>
          <p:cNvPr id="801" name="Google Shape;801;g32f6ca2c1b4_0_9: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2" name="Google Shape;802;g32f6ca2c1b4_0_9: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buNone/>
            </a:pPr>
            <a:r>
              <a:rPr lang="en" sz="1500" b="1">
                <a:solidFill>
                  <a:schemeClr val="dk1"/>
                </a:solidFill>
                <a:latin typeface="Poppins"/>
                <a:ea typeface="Poppins"/>
                <a:cs typeface="Poppins"/>
                <a:sym typeface="Poppins"/>
              </a:rPr>
              <a:t>Candace </a:t>
            </a:r>
            <a:endParaRPr sz="1500" b="1">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Praising the behaviour that we want to see more of, while ignoring the behaviours we want to see less of, reinforces the “positive” behaviours. </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Clr>
                <a:schemeClr val="dk1"/>
              </a:buClr>
              <a:buNone/>
            </a:pPr>
            <a:r>
              <a:rPr lang="en" sz="1500">
                <a:solidFill>
                  <a:schemeClr val="dk1"/>
                </a:solidFill>
                <a:latin typeface="Poppins"/>
                <a:ea typeface="Poppins"/>
                <a:cs typeface="Poppins"/>
                <a:sym typeface="Poppins"/>
              </a:rPr>
              <a:t>*Proximal praise*</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r>
              <a:rPr lang="en" sz="1500" i="1">
                <a:solidFill>
                  <a:schemeClr val="dk1"/>
                </a:solidFill>
                <a:latin typeface="Poppins"/>
                <a:ea typeface="Poppins"/>
                <a:cs typeface="Poppins"/>
                <a:sym typeface="Poppins"/>
              </a:rPr>
              <a:t>See “Positive Opposites” Worksheet, Blackboard Notes on Praise, and Praise Suggestions from IY handouts </a:t>
            </a:r>
            <a:endParaRPr sz="1500" i="1">
              <a:solidFill>
                <a:schemeClr val="dk1"/>
              </a:solidFill>
              <a:latin typeface="Poppins"/>
              <a:ea typeface="Poppins"/>
              <a:cs typeface="Poppins"/>
              <a:sym typeface="Poppins"/>
            </a:endParaRPr>
          </a:p>
          <a:p>
            <a:pPr marL="0" indent="0">
              <a:buNone/>
            </a:pPr>
            <a:r>
              <a:rPr lang="en" sz="1500" i="1">
                <a:solidFill>
                  <a:schemeClr val="dk1"/>
                </a:solidFill>
                <a:latin typeface="Poppins"/>
                <a:ea typeface="Poppins"/>
                <a:cs typeface="Poppins"/>
                <a:sym typeface="Poppins"/>
              </a:rPr>
              <a:t>We need to be intentional about what we are going to do differently to be more effective.</a:t>
            </a:r>
            <a:endParaRPr sz="1500" i="1">
              <a:solidFill>
                <a:schemeClr val="dk1"/>
              </a:solidFill>
              <a:latin typeface="Poppins"/>
              <a:ea typeface="Poppins"/>
              <a:cs typeface="Poppins"/>
              <a:sym typeface="Poppins"/>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6"/>
        <p:cNvGrpSpPr/>
        <p:nvPr/>
      </p:nvGrpSpPr>
      <p:grpSpPr>
        <a:xfrm>
          <a:off x="0" y="0"/>
          <a:ext cx="0" cy="0"/>
          <a:chOff x="0" y="0"/>
          <a:chExt cx="0" cy="0"/>
        </a:xfrm>
      </p:grpSpPr>
      <p:sp>
        <p:nvSpPr>
          <p:cNvPr id="807" name="Google Shape;807;g33310a2e495_0_31: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8" name="Google Shape;808;g33310a2e495_0_31: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buNone/>
            </a:pPr>
            <a:r>
              <a:rPr lang="en" sz="1500" b="1">
                <a:solidFill>
                  <a:schemeClr val="dk1"/>
                </a:solidFill>
                <a:latin typeface="Poppins"/>
                <a:ea typeface="Poppins"/>
                <a:cs typeface="Poppins"/>
                <a:sym typeface="Poppins"/>
              </a:rPr>
              <a:t>Candace</a:t>
            </a:r>
            <a:endParaRPr sz="1500" b="1">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I want to reiterate a point that was said earlier in the day…..</a:t>
            </a:r>
            <a:r>
              <a:rPr lang="en" sz="1500" b="1" i="1">
                <a:solidFill>
                  <a:schemeClr val="dk1"/>
                </a:solidFill>
                <a:latin typeface="Poppins"/>
                <a:ea typeface="Poppins"/>
                <a:cs typeface="Poppins"/>
                <a:sym typeface="Poppins"/>
              </a:rPr>
              <a:t>None of the strategies for managing behaviours are likely to have positive results unless applied in the context of a positive relationship between the adult and the student</a:t>
            </a:r>
            <a:r>
              <a:rPr lang="en" sz="1500" b="1">
                <a:solidFill>
                  <a:schemeClr val="dk1"/>
                </a:solidFill>
                <a:latin typeface="Poppins"/>
                <a:ea typeface="Poppins"/>
                <a:cs typeface="Poppins"/>
                <a:sym typeface="Poppins"/>
              </a:rPr>
              <a:t>.</a:t>
            </a:r>
            <a:r>
              <a:rPr lang="en" sz="1500">
                <a:solidFill>
                  <a:schemeClr val="dk1"/>
                </a:solidFill>
                <a:latin typeface="Poppins"/>
                <a:ea typeface="Poppins"/>
                <a:cs typeface="Poppins"/>
                <a:sym typeface="Poppins"/>
              </a:rPr>
              <a:t> </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This does not mean that we can’t use these strategies to manage behaviours until we have already formed a positive relationship. The thing about the IY pyramid is that all of these steps are being used in unison. We’re never just focusing on the first level/ the base of the pyramid without also applying the next level and the next level and so on.</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None/>
            </a:pPr>
            <a:r>
              <a:rPr lang="en" sz="1500">
                <a:solidFill>
                  <a:schemeClr val="dk1"/>
                </a:solidFill>
                <a:latin typeface="Poppins"/>
                <a:ea typeface="Poppins"/>
                <a:cs typeface="Poppins"/>
                <a:sym typeface="Poppins"/>
              </a:rPr>
              <a:t>We can be playing with a child as we praise and coach them, we can set clear limits at the same time, giving non-verbal cues, re-direction, etc.</a:t>
            </a:r>
            <a:endParaRPr sz="1500">
              <a:solidFill>
                <a:schemeClr val="dk1"/>
              </a:solidFill>
              <a:latin typeface="Poppins"/>
              <a:ea typeface="Poppins"/>
              <a:cs typeface="Poppins"/>
              <a:sym typeface="Poppins"/>
            </a:endParaRPr>
          </a:p>
          <a:p>
            <a:pPr marL="0" indent="0">
              <a:buNone/>
            </a:pPr>
            <a:endParaRPr sz="1500">
              <a:solidFill>
                <a:schemeClr val="dk1"/>
              </a:solidFill>
              <a:latin typeface="Poppins"/>
              <a:ea typeface="Poppins"/>
              <a:cs typeface="Poppins"/>
              <a:sym typeface="Poppins"/>
            </a:endParaRPr>
          </a:p>
          <a:p>
            <a:pPr marL="0" indent="0">
              <a:buClr>
                <a:schemeClr val="dk1"/>
              </a:buClr>
              <a:buNone/>
            </a:pPr>
            <a:r>
              <a:rPr lang="en" sz="1600" b="1">
                <a:solidFill>
                  <a:schemeClr val="dk1"/>
                </a:solidFill>
                <a:latin typeface="Poppins"/>
                <a:ea typeface="Poppins"/>
                <a:cs typeface="Poppins"/>
                <a:sym typeface="Poppins"/>
              </a:rPr>
              <a:t>Example or role play</a:t>
            </a:r>
            <a:r>
              <a:rPr lang="en" sz="1600">
                <a:solidFill>
                  <a:schemeClr val="dk1"/>
                </a:solidFill>
                <a:latin typeface="Poppins"/>
                <a:ea typeface="Poppins"/>
                <a:cs typeface="Poppins"/>
                <a:sym typeface="Poppins"/>
              </a:rPr>
              <a:t>: “Taco Cat Goat Cheese Pizza”. Raised eyebrow, slow motion movements. When acceptable behaviour occurred, child was rewarded with me moving at normal speed again. </a:t>
            </a:r>
            <a:endParaRPr sz="1600">
              <a:solidFill>
                <a:schemeClr val="dk1"/>
              </a:solidFill>
              <a:latin typeface="Poppins"/>
              <a:ea typeface="Poppins"/>
              <a:cs typeface="Poppins"/>
              <a:sym typeface="Poppins"/>
            </a:endParaRPr>
          </a:p>
          <a:p>
            <a:pPr marL="0" indent="0">
              <a:buClr>
                <a:schemeClr val="dk1"/>
              </a:buClr>
              <a:buNone/>
            </a:pPr>
            <a:r>
              <a:rPr lang="en" sz="1600" i="1">
                <a:solidFill>
                  <a:schemeClr val="dk1"/>
                </a:solidFill>
                <a:latin typeface="Poppins"/>
                <a:ea typeface="Poppins"/>
                <a:cs typeface="Poppins"/>
                <a:sym typeface="Poppins"/>
              </a:rPr>
              <a:t>*explain how this taught the student my boundaries and expectations, and what was socially acceptable behaviour when playing a game, while still laughing and having fun together*</a:t>
            </a:r>
            <a:endParaRPr sz="1500">
              <a:solidFill>
                <a:schemeClr val="dk1"/>
              </a:solidFill>
              <a:latin typeface="Poppins"/>
              <a:ea typeface="Poppins"/>
              <a:cs typeface="Poppins"/>
              <a:sym typeface="Poppins"/>
            </a:endParaRPr>
          </a:p>
          <a:p>
            <a:pPr marL="0" indent="0">
              <a:buClr>
                <a:schemeClr val="dk1"/>
              </a:buClr>
              <a:buNone/>
            </a:pPr>
            <a:endParaRPr sz="1500">
              <a:solidFill>
                <a:schemeClr val="dk1"/>
              </a:solidFill>
              <a:latin typeface="Poppins"/>
              <a:ea typeface="Poppins"/>
              <a:cs typeface="Poppins"/>
              <a:sym typeface="Poppins"/>
            </a:endParaRPr>
          </a:p>
          <a:p>
            <a:pPr marL="0" indent="0">
              <a:buNone/>
            </a:pPr>
            <a:endParaRPr/>
          </a:p>
          <a:p>
            <a:pPr marL="0" indent="0">
              <a:buNone/>
            </a:pP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1"/>
        <p:cNvGrpSpPr/>
        <p:nvPr/>
      </p:nvGrpSpPr>
      <p:grpSpPr>
        <a:xfrm>
          <a:off x="0" y="0"/>
          <a:ext cx="0" cy="0"/>
          <a:chOff x="0" y="0"/>
          <a:chExt cx="0" cy="0"/>
        </a:xfrm>
      </p:grpSpPr>
      <p:sp>
        <p:nvSpPr>
          <p:cNvPr id="812" name="Google Shape;812;g3253cabfa04_0_2277: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3" name="Google Shape;813;g3253cabfa04_0_2277: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rgbClr val="242424"/>
                </a:solidFill>
                <a:latin typeface="Poppins"/>
                <a:ea typeface="Poppins"/>
                <a:cs typeface="Poppins"/>
                <a:sym typeface="Poppins"/>
              </a:rPr>
              <a:t>Candace</a:t>
            </a:r>
            <a:endParaRPr sz="1500">
              <a:solidFill>
                <a:schemeClr val="dk1"/>
              </a:solidFill>
              <a:latin typeface="Poppins"/>
              <a:ea typeface="Poppins"/>
              <a:cs typeface="Poppins"/>
              <a:sym typeface="Poppins"/>
            </a:endParaRPr>
          </a:p>
          <a:p>
            <a:pPr marL="0" indent="0">
              <a:spcBef>
                <a:spcPts val="1529"/>
              </a:spcBef>
              <a:buNone/>
            </a:pPr>
            <a:r>
              <a:rPr lang="en" sz="1500">
                <a:latin typeface="Poppins"/>
                <a:ea typeface="Poppins"/>
                <a:cs typeface="Poppins"/>
                <a:sym typeface="Poppins"/>
              </a:rPr>
              <a:t>Pg. 398</a:t>
            </a:r>
            <a:endParaRPr sz="1500">
              <a:latin typeface="Poppins"/>
              <a:ea typeface="Poppins"/>
              <a:cs typeface="Poppins"/>
              <a:sym typeface="Poppins"/>
            </a:endParaRPr>
          </a:p>
          <a:p>
            <a:pPr marL="0" indent="0">
              <a:buNone/>
            </a:pPr>
            <a:r>
              <a:rPr lang="en" sz="1500">
                <a:latin typeface="Poppins"/>
                <a:ea typeface="Poppins"/>
                <a:cs typeface="Poppins"/>
                <a:sym typeface="Poppins"/>
              </a:rPr>
              <a:t>Children who are impulsive, oppositional, inattentive and aggressive will need constant teacher monitoring or scaffolding involving redirection, warnings, reminders and consistent follow through with consequences. However, one of the hardest and most important things for the adult to do when working a disruptive student is to move beyond consequences/discipline tools to repair and rebuild the strained adult-student, and student-student, relationships. </a:t>
            </a:r>
            <a:endParaRPr sz="1500">
              <a:latin typeface="Poppins"/>
              <a:ea typeface="Poppins"/>
              <a:cs typeface="Poppins"/>
              <a:sym typeface="Poppins"/>
            </a:endParaRPr>
          </a:p>
          <a:p>
            <a:pPr marL="0" indent="0">
              <a:buNone/>
            </a:pPr>
            <a:endParaRPr sz="1500">
              <a:latin typeface="Poppins"/>
              <a:ea typeface="Poppins"/>
              <a:cs typeface="Poppins"/>
              <a:sym typeface="Poppins"/>
            </a:endParaRPr>
          </a:p>
          <a:p>
            <a:pPr marL="0" indent="0">
              <a:buNone/>
            </a:pPr>
            <a:r>
              <a:rPr lang="en" sz="1500">
                <a:latin typeface="Poppins"/>
                <a:ea typeface="Poppins"/>
                <a:cs typeface="Poppins"/>
                <a:sym typeface="Poppins"/>
              </a:rPr>
              <a:t>This means not holding on to grudges and resentments after consequences have been implemented, welcoming students back as accepted and valued members of the class each day and continuing to teach them more effective ways of problem-solving. It means shifting our mindset and taking on a philosophy of taking one day at a time., allowing the student a new learning opportunity or fresh start each day, and practicing forgiveness. So instead of saying “I hope today isn’t going to be like yesterday because….” try, “I’m so glad to see you!”. </a:t>
            </a:r>
            <a:endParaRPr sz="1500">
              <a:latin typeface="Poppins"/>
              <a:ea typeface="Poppins"/>
              <a:cs typeface="Poppins"/>
              <a:sym typeface="Poppins"/>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8"/>
        <p:cNvGrpSpPr/>
        <p:nvPr/>
      </p:nvGrpSpPr>
      <p:grpSpPr>
        <a:xfrm>
          <a:off x="0" y="0"/>
          <a:ext cx="0" cy="0"/>
          <a:chOff x="0" y="0"/>
          <a:chExt cx="0" cy="0"/>
        </a:xfrm>
      </p:grpSpPr>
      <p:sp>
        <p:nvSpPr>
          <p:cNvPr id="819" name="Google Shape;819;g326aac718e2_0_123: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0" name="Google Shape;820;g326aac718e2_0_123: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buNone/>
            </a:pPr>
            <a:r>
              <a:rPr lang="en" sz="1500" b="1">
                <a:solidFill>
                  <a:schemeClr val="dk1"/>
                </a:solidFill>
                <a:latin typeface="Poppins"/>
                <a:ea typeface="Poppins"/>
                <a:cs typeface="Poppins"/>
                <a:sym typeface="Poppins"/>
              </a:rPr>
              <a:t>Candace</a:t>
            </a:r>
            <a:endParaRPr b="1">
              <a:latin typeface="Poppins"/>
              <a:ea typeface="Poppins"/>
              <a:cs typeface="Poppins"/>
              <a:sym typeface="Poppins"/>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3"/>
        <p:cNvGrpSpPr/>
        <p:nvPr/>
      </p:nvGrpSpPr>
      <p:grpSpPr>
        <a:xfrm>
          <a:off x="0" y="0"/>
          <a:ext cx="0" cy="0"/>
          <a:chOff x="0" y="0"/>
          <a:chExt cx="0" cy="0"/>
        </a:xfrm>
      </p:grpSpPr>
      <p:sp>
        <p:nvSpPr>
          <p:cNvPr id="824" name="Google Shape;824;g33dcba461db_1_14:notes"/>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5" name="Google Shape;825;g33dcba461db_1_14: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lnSpc>
                <a:spcPct val="130000"/>
              </a:lnSpc>
              <a:buClr>
                <a:schemeClr val="dk1"/>
              </a:buClr>
              <a:buNone/>
            </a:pPr>
            <a:r>
              <a:rPr lang="en" sz="1500" b="1">
                <a:solidFill>
                  <a:schemeClr val="dk1"/>
                </a:solidFill>
                <a:latin typeface="Poppins"/>
                <a:ea typeface="Poppins"/>
                <a:cs typeface="Poppins"/>
                <a:sym typeface="Poppins"/>
              </a:rPr>
              <a:t>Candace</a:t>
            </a:r>
            <a:endParaRPr sz="1500" b="1">
              <a:solidFill>
                <a:schemeClr val="dk1"/>
              </a:solidFill>
              <a:latin typeface="Poppins"/>
              <a:ea typeface="Poppins"/>
              <a:cs typeface="Poppins"/>
              <a:sym typeface="Poppins"/>
            </a:endParaRPr>
          </a:p>
          <a:p>
            <a:pPr marL="0" indent="0">
              <a:spcBef>
                <a:spcPts val="1529"/>
              </a:spcBef>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s://bit.ly/3A1uf1Q"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lt2"/>
        </a:solidFill>
        <a:effectLst/>
      </p:bgPr>
    </p:bg>
    <p:spTree>
      <p:nvGrpSpPr>
        <p:cNvPr id="1" name="Shape 8"/>
        <p:cNvGrpSpPr/>
        <p:nvPr/>
      </p:nvGrpSpPr>
      <p:grpSpPr>
        <a:xfrm>
          <a:off x="0" y="0"/>
          <a:ext cx="0" cy="0"/>
          <a:chOff x="0" y="0"/>
          <a:chExt cx="0" cy="0"/>
        </a:xfrm>
      </p:grpSpPr>
      <p:grpSp>
        <p:nvGrpSpPr>
          <p:cNvPr id="9" name="Google Shape;9;p2"/>
          <p:cNvGrpSpPr/>
          <p:nvPr/>
        </p:nvGrpSpPr>
        <p:grpSpPr>
          <a:xfrm>
            <a:off x="0" y="0"/>
            <a:ext cx="9144044" cy="5143500"/>
            <a:chOff x="0" y="0"/>
            <a:chExt cx="9144044" cy="5143500"/>
          </a:xfrm>
        </p:grpSpPr>
        <p:sp>
          <p:nvSpPr>
            <p:cNvPr id="10" name="Google Shape;10;p2"/>
            <p:cNvSpPr/>
            <p:nvPr/>
          </p:nvSpPr>
          <p:spPr>
            <a:xfrm rot="10800000">
              <a:off x="8060822" y="3562803"/>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0" y="274360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5063126" y="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0" y="1"/>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Google Shape;14;p2"/>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txBox="1">
            <a:spLocks noGrp="1"/>
          </p:cNvSpPr>
          <p:nvPr>
            <p:ph type="ctrTitle"/>
          </p:nvPr>
        </p:nvSpPr>
        <p:spPr>
          <a:xfrm>
            <a:off x="844850" y="1490700"/>
            <a:ext cx="3795000" cy="2162100"/>
          </a:xfrm>
          <a:prstGeom prst="rect">
            <a:avLst/>
          </a:prstGeom>
        </p:spPr>
        <p:txBody>
          <a:bodyPr spcFirstLastPara="1" wrap="square" lIns="91425" tIns="91425" rIns="91425" bIns="91425" anchor="t" anchorCtr="0">
            <a:noAutofit/>
          </a:bodyPr>
          <a:lstStyle>
            <a:lvl1pPr lvl="0" algn="ctr">
              <a:spcBef>
                <a:spcPts val="0"/>
              </a:spcBef>
              <a:spcAft>
                <a:spcPts val="0"/>
              </a:spcAft>
              <a:buSzPts val="5200"/>
              <a:buNone/>
              <a:defRPr sz="38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lt2"/>
        </a:solidFill>
        <a:effectLst/>
      </p:bgPr>
    </p:bg>
    <p:spTree>
      <p:nvGrpSpPr>
        <p:cNvPr id="1" name="Shape 16"/>
        <p:cNvGrpSpPr/>
        <p:nvPr/>
      </p:nvGrpSpPr>
      <p:grpSpPr>
        <a:xfrm>
          <a:off x="0" y="0"/>
          <a:ext cx="0" cy="0"/>
          <a:chOff x="0" y="0"/>
          <a:chExt cx="0" cy="0"/>
        </a:xfrm>
      </p:grpSpPr>
      <p:grpSp>
        <p:nvGrpSpPr>
          <p:cNvPr id="17" name="Google Shape;17;p3"/>
          <p:cNvGrpSpPr/>
          <p:nvPr/>
        </p:nvGrpSpPr>
        <p:grpSpPr>
          <a:xfrm>
            <a:off x="0" y="0"/>
            <a:ext cx="9144044" cy="5143500"/>
            <a:chOff x="0" y="0"/>
            <a:chExt cx="9144044" cy="5143500"/>
          </a:xfrm>
        </p:grpSpPr>
        <p:sp>
          <p:nvSpPr>
            <p:cNvPr id="18" name="Google Shape;18;p3"/>
            <p:cNvSpPr/>
            <p:nvPr/>
          </p:nvSpPr>
          <p:spPr>
            <a:xfrm>
              <a:off x="0" y="1"/>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3"/>
            <p:cNvSpPr/>
            <p:nvPr/>
          </p:nvSpPr>
          <p:spPr>
            <a:xfrm rot="10800000">
              <a:off x="8060822" y="3562803"/>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3"/>
            <p:cNvSpPr/>
            <p:nvPr/>
          </p:nvSpPr>
          <p:spPr>
            <a:xfrm>
              <a:off x="0" y="274360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3"/>
            <p:cNvSpPr/>
            <p:nvPr/>
          </p:nvSpPr>
          <p:spPr>
            <a:xfrm>
              <a:off x="5063126" y="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 name="Google Shape;22;p3"/>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txBox="1">
            <a:spLocks noGrp="1"/>
          </p:cNvSpPr>
          <p:nvPr>
            <p:ph type="title"/>
          </p:nvPr>
        </p:nvSpPr>
        <p:spPr>
          <a:xfrm>
            <a:off x="1123613" y="2425500"/>
            <a:ext cx="2771700" cy="1461300"/>
          </a:xfrm>
          <a:prstGeom prst="rect">
            <a:avLst/>
          </a:prstGeom>
        </p:spPr>
        <p:txBody>
          <a:bodyPr spcFirstLastPara="1" wrap="square" lIns="91425" tIns="91425" rIns="91425" bIns="91425" anchor="b"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24" name="Google Shape;24;p3"/>
          <p:cNvSpPr txBox="1">
            <a:spLocks noGrp="1"/>
          </p:cNvSpPr>
          <p:nvPr>
            <p:ph type="title" idx="2" hasCustomPrompt="1"/>
          </p:nvPr>
        </p:nvSpPr>
        <p:spPr>
          <a:xfrm>
            <a:off x="1123613" y="1196450"/>
            <a:ext cx="2771700" cy="1098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None/>
              <a:defRPr sz="4500">
                <a:solidFill>
                  <a:schemeClr val="accent1"/>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lt2"/>
        </a:solidFill>
        <a:effectLst/>
      </p:bgPr>
    </p:bg>
    <p:spTree>
      <p:nvGrpSpPr>
        <p:cNvPr id="1" name="Shape 25"/>
        <p:cNvGrpSpPr/>
        <p:nvPr/>
      </p:nvGrpSpPr>
      <p:grpSpPr>
        <a:xfrm>
          <a:off x="0" y="0"/>
          <a:ext cx="0" cy="0"/>
          <a:chOff x="0" y="0"/>
          <a:chExt cx="0" cy="0"/>
        </a:xfrm>
      </p:grpSpPr>
      <p:grpSp>
        <p:nvGrpSpPr>
          <p:cNvPr id="26" name="Google Shape;26;p4"/>
          <p:cNvGrpSpPr/>
          <p:nvPr/>
        </p:nvGrpSpPr>
        <p:grpSpPr>
          <a:xfrm>
            <a:off x="0" y="0"/>
            <a:ext cx="9144044" cy="5143500"/>
            <a:chOff x="0" y="0"/>
            <a:chExt cx="9144044" cy="5143500"/>
          </a:xfrm>
        </p:grpSpPr>
        <p:sp>
          <p:nvSpPr>
            <p:cNvPr id="27" name="Google Shape;27;p4"/>
            <p:cNvSpPr/>
            <p:nvPr/>
          </p:nvSpPr>
          <p:spPr>
            <a:xfrm rot="10800000">
              <a:off x="8060822" y="3562803"/>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4"/>
            <p:cNvSpPr/>
            <p:nvPr/>
          </p:nvSpPr>
          <p:spPr>
            <a:xfrm>
              <a:off x="0" y="274360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4"/>
            <p:cNvSpPr/>
            <p:nvPr/>
          </p:nvSpPr>
          <p:spPr>
            <a:xfrm>
              <a:off x="5063126" y="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4"/>
            <p:cNvSpPr/>
            <p:nvPr/>
          </p:nvSpPr>
          <p:spPr>
            <a:xfrm>
              <a:off x="0" y="1"/>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 name="Google Shape;31;p4"/>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4"/>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300"/>
              <a:buNone/>
              <a:defRPr/>
            </a:lvl1pPr>
            <a:lvl2pPr lvl="1" rtl="0">
              <a:spcBef>
                <a:spcPts val="0"/>
              </a:spcBef>
              <a:spcAft>
                <a:spcPts val="0"/>
              </a:spcAft>
              <a:buSzPts val="3300"/>
              <a:buNone/>
              <a:defRPr/>
            </a:lvl2pPr>
            <a:lvl3pPr lvl="2" rtl="0">
              <a:spcBef>
                <a:spcPts val="0"/>
              </a:spcBef>
              <a:spcAft>
                <a:spcPts val="0"/>
              </a:spcAft>
              <a:buSzPts val="3300"/>
              <a:buNone/>
              <a:defRPr/>
            </a:lvl3pPr>
            <a:lvl4pPr lvl="3" rtl="0">
              <a:spcBef>
                <a:spcPts val="0"/>
              </a:spcBef>
              <a:spcAft>
                <a:spcPts val="0"/>
              </a:spcAft>
              <a:buSzPts val="3300"/>
              <a:buNone/>
              <a:defRPr/>
            </a:lvl4pPr>
            <a:lvl5pPr lvl="4" rtl="0">
              <a:spcBef>
                <a:spcPts val="0"/>
              </a:spcBef>
              <a:spcAft>
                <a:spcPts val="0"/>
              </a:spcAft>
              <a:buSzPts val="3300"/>
              <a:buNone/>
              <a:defRPr/>
            </a:lvl5pPr>
            <a:lvl6pPr lvl="5" rtl="0">
              <a:spcBef>
                <a:spcPts val="0"/>
              </a:spcBef>
              <a:spcAft>
                <a:spcPts val="0"/>
              </a:spcAft>
              <a:buSzPts val="3300"/>
              <a:buNone/>
              <a:defRPr/>
            </a:lvl6pPr>
            <a:lvl7pPr lvl="6" rtl="0">
              <a:spcBef>
                <a:spcPts val="0"/>
              </a:spcBef>
              <a:spcAft>
                <a:spcPts val="0"/>
              </a:spcAft>
              <a:buSzPts val="3300"/>
              <a:buNone/>
              <a:defRPr/>
            </a:lvl7pPr>
            <a:lvl8pPr lvl="7" rtl="0">
              <a:spcBef>
                <a:spcPts val="0"/>
              </a:spcBef>
              <a:spcAft>
                <a:spcPts val="0"/>
              </a:spcAft>
              <a:buSzPts val="3300"/>
              <a:buNone/>
              <a:defRPr/>
            </a:lvl8pPr>
            <a:lvl9pPr lvl="8" rtl="0">
              <a:spcBef>
                <a:spcPts val="0"/>
              </a:spcBef>
              <a:spcAft>
                <a:spcPts val="0"/>
              </a:spcAft>
              <a:buSzPts val="3300"/>
              <a:buNone/>
              <a:defRPr/>
            </a:lvl9pPr>
          </a:lstStyle>
          <a:p>
            <a:endParaRPr/>
          </a:p>
        </p:txBody>
      </p:sp>
      <p:sp>
        <p:nvSpPr>
          <p:cNvPr id="33" name="Google Shape;33;p4"/>
          <p:cNvSpPr txBox="1">
            <a:spLocks noGrp="1"/>
          </p:cNvSpPr>
          <p:nvPr>
            <p:ph type="body" idx="1"/>
          </p:nvPr>
        </p:nvSpPr>
        <p:spPr>
          <a:xfrm>
            <a:off x="720000" y="1152475"/>
            <a:ext cx="7704000" cy="3416400"/>
          </a:xfrm>
          <a:prstGeom prst="rect">
            <a:avLst/>
          </a:prstGeom>
        </p:spPr>
        <p:txBody>
          <a:bodyPr spcFirstLastPara="1" wrap="square" lIns="91425" tIns="91425" rIns="91425" bIns="91425" anchor="t" anchorCtr="0">
            <a:noAutofit/>
          </a:bodyPr>
          <a:lstStyle>
            <a:lvl1pPr marL="457200" lvl="0" indent="-317500" rtl="0">
              <a:lnSpc>
                <a:spcPct val="115000"/>
              </a:lnSpc>
              <a:spcBef>
                <a:spcPts val="0"/>
              </a:spcBef>
              <a:spcAft>
                <a:spcPts val="0"/>
              </a:spcAft>
              <a:buSzPts val="1400"/>
              <a:buChar char="●"/>
              <a:defRPr sz="1400"/>
            </a:lvl1pPr>
            <a:lvl2pPr marL="914400" lvl="1" indent="-311150" rtl="0">
              <a:lnSpc>
                <a:spcPct val="115000"/>
              </a:lnSpc>
              <a:spcBef>
                <a:spcPts val="0"/>
              </a:spcBef>
              <a:spcAft>
                <a:spcPts val="0"/>
              </a:spcAft>
              <a:buSzPts val="1300"/>
              <a:buChar char="○"/>
              <a:defRPr/>
            </a:lvl2pPr>
            <a:lvl3pPr marL="1371600" lvl="2" indent="-311150" rtl="0">
              <a:lnSpc>
                <a:spcPct val="115000"/>
              </a:lnSpc>
              <a:spcBef>
                <a:spcPts val="0"/>
              </a:spcBef>
              <a:spcAft>
                <a:spcPts val="0"/>
              </a:spcAft>
              <a:buSzPts val="1300"/>
              <a:buChar char="■"/>
              <a:defRPr/>
            </a:lvl3pPr>
            <a:lvl4pPr marL="1828800" lvl="3" indent="-311150" rtl="0">
              <a:lnSpc>
                <a:spcPct val="115000"/>
              </a:lnSpc>
              <a:spcBef>
                <a:spcPts val="0"/>
              </a:spcBef>
              <a:spcAft>
                <a:spcPts val="0"/>
              </a:spcAft>
              <a:buSzPts val="1300"/>
              <a:buChar char="●"/>
              <a:defRPr/>
            </a:lvl4pPr>
            <a:lvl5pPr marL="2286000" lvl="4" indent="-311150" rtl="0">
              <a:lnSpc>
                <a:spcPct val="115000"/>
              </a:lnSpc>
              <a:spcBef>
                <a:spcPts val="0"/>
              </a:spcBef>
              <a:spcAft>
                <a:spcPts val="0"/>
              </a:spcAft>
              <a:buSzPts val="1300"/>
              <a:buChar char="○"/>
              <a:defRPr/>
            </a:lvl5pPr>
            <a:lvl6pPr marL="2743200" lvl="5" indent="-311150" rtl="0">
              <a:lnSpc>
                <a:spcPct val="115000"/>
              </a:lnSpc>
              <a:spcBef>
                <a:spcPts val="0"/>
              </a:spcBef>
              <a:spcAft>
                <a:spcPts val="0"/>
              </a:spcAft>
              <a:buSzPts val="1300"/>
              <a:buChar char="■"/>
              <a:defRPr/>
            </a:lvl6pPr>
            <a:lvl7pPr marL="3200400" lvl="6" indent="-311150" rtl="0">
              <a:lnSpc>
                <a:spcPct val="115000"/>
              </a:lnSpc>
              <a:spcBef>
                <a:spcPts val="0"/>
              </a:spcBef>
              <a:spcAft>
                <a:spcPts val="0"/>
              </a:spcAft>
              <a:buSzPts val="1300"/>
              <a:buChar char="●"/>
              <a:defRPr/>
            </a:lvl7pPr>
            <a:lvl8pPr marL="3657600" lvl="7" indent="-311150" rtl="0">
              <a:lnSpc>
                <a:spcPct val="115000"/>
              </a:lnSpc>
              <a:spcBef>
                <a:spcPts val="0"/>
              </a:spcBef>
              <a:spcAft>
                <a:spcPts val="0"/>
              </a:spcAft>
              <a:buSzPts val="1300"/>
              <a:buChar char="○"/>
              <a:defRPr/>
            </a:lvl8pPr>
            <a:lvl9pPr marL="4114800" lvl="8" indent="-311150" rtl="0">
              <a:lnSpc>
                <a:spcPct val="115000"/>
              </a:lnSpc>
              <a:spcBef>
                <a:spcPts val="0"/>
              </a:spcBef>
              <a:spcAft>
                <a:spcPts val="0"/>
              </a:spcAft>
              <a:buSzPts val="13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solidFill>
          <a:schemeClr val="lt2"/>
        </a:solidFill>
        <a:effectLst/>
      </p:bgPr>
    </p:bg>
    <p:spTree>
      <p:nvGrpSpPr>
        <p:cNvPr id="1" name="Shape 34"/>
        <p:cNvGrpSpPr/>
        <p:nvPr/>
      </p:nvGrpSpPr>
      <p:grpSpPr>
        <a:xfrm>
          <a:off x="0" y="0"/>
          <a:ext cx="0" cy="0"/>
          <a:chOff x="0" y="0"/>
          <a:chExt cx="0" cy="0"/>
        </a:xfrm>
      </p:grpSpPr>
      <p:grpSp>
        <p:nvGrpSpPr>
          <p:cNvPr id="35" name="Google Shape;35;p5"/>
          <p:cNvGrpSpPr/>
          <p:nvPr/>
        </p:nvGrpSpPr>
        <p:grpSpPr>
          <a:xfrm>
            <a:off x="0" y="0"/>
            <a:ext cx="9144044" cy="5143500"/>
            <a:chOff x="0" y="0"/>
            <a:chExt cx="9144044" cy="5143500"/>
          </a:xfrm>
        </p:grpSpPr>
        <p:sp>
          <p:nvSpPr>
            <p:cNvPr id="36" name="Google Shape;36;p5"/>
            <p:cNvSpPr/>
            <p:nvPr/>
          </p:nvSpPr>
          <p:spPr>
            <a:xfrm rot="10800000">
              <a:off x="8060822" y="3562803"/>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5"/>
            <p:cNvSpPr/>
            <p:nvPr/>
          </p:nvSpPr>
          <p:spPr>
            <a:xfrm>
              <a:off x="0" y="274360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5"/>
            <p:cNvSpPr/>
            <p:nvPr/>
          </p:nvSpPr>
          <p:spPr>
            <a:xfrm>
              <a:off x="5063126" y="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5"/>
            <p:cNvSpPr/>
            <p:nvPr/>
          </p:nvSpPr>
          <p:spPr>
            <a:xfrm>
              <a:off x="0" y="1"/>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 name="Google Shape;40;p5"/>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5"/>
          <p:cNvSpPr txBox="1">
            <a:spLocks noGrp="1"/>
          </p:cNvSpPr>
          <p:nvPr>
            <p:ph type="subTitle" idx="1"/>
          </p:nvPr>
        </p:nvSpPr>
        <p:spPr>
          <a:xfrm>
            <a:off x="1181425" y="2303125"/>
            <a:ext cx="2907600" cy="713400"/>
          </a:xfrm>
          <a:prstGeom prst="rect">
            <a:avLst/>
          </a:prstGeom>
        </p:spPr>
        <p:txBody>
          <a:bodyPr spcFirstLastPara="1" wrap="square" lIns="91425" tIns="91425" rIns="91425" bIns="91425" anchor="b" anchorCtr="0">
            <a:noAutofit/>
          </a:bodyPr>
          <a:lstStyle>
            <a:lvl1pPr lv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42" name="Google Shape;42;p5"/>
          <p:cNvSpPr txBox="1">
            <a:spLocks noGrp="1"/>
          </p:cNvSpPr>
          <p:nvPr>
            <p:ph type="subTitle" idx="2"/>
          </p:nvPr>
        </p:nvSpPr>
        <p:spPr>
          <a:xfrm>
            <a:off x="4836300" y="2303125"/>
            <a:ext cx="2907600" cy="713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1pPr>
            <a:lvl2pPr lvl="1"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43" name="Google Shape;43;p5"/>
          <p:cNvSpPr txBox="1">
            <a:spLocks noGrp="1"/>
          </p:cNvSpPr>
          <p:nvPr>
            <p:ph type="subTitle" idx="3"/>
          </p:nvPr>
        </p:nvSpPr>
        <p:spPr>
          <a:xfrm>
            <a:off x="1181425" y="2917150"/>
            <a:ext cx="2907600" cy="713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300"/>
              <a:buNone/>
              <a:defRPr/>
            </a:lvl1pPr>
            <a:lvl2pPr lvl="1" algn="ctr" rtl="0">
              <a:lnSpc>
                <a:spcPct val="100000"/>
              </a:lnSpc>
              <a:spcBef>
                <a:spcPts val="0"/>
              </a:spcBef>
              <a:spcAft>
                <a:spcPts val="0"/>
              </a:spcAft>
              <a:buSzPts val="1300"/>
              <a:buNone/>
              <a:defRPr/>
            </a:lvl2pPr>
            <a:lvl3pPr lvl="2" algn="ctr" rtl="0">
              <a:lnSpc>
                <a:spcPct val="100000"/>
              </a:lnSpc>
              <a:spcBef>
                <a:spcPts val="0"/>
              </a:spcBef>
              <a:spcAft>
                <a:spcPts val="0"/>
              </a:spcAft>
              <a:buSzPts val="1300"/>
              <a:buNone/>
              <a:defRPr/>
            </a:lvl3pPr>
            <a:lvl4pPr lvl="3" algn="ctr" rtl="0">
              <a:lnSpc>
                <a:spcPct val="100000"/>
              </a:lnSpc>
              <a:spcBef>
                <a:spcPts val="0"/>
              </a:spcBef>
              <a:spcAft>
                <a:spcPts val="0"/>
              </a:spcAft>
              <a:buSzPts val="1300"/>
              <a:buNone/>
              <a:defRPr/>
            </a:lvl4pPr>
            <a:lvl5pPr lvl="4" algn="ctr" rtl="0">
              <a:lnSpc>
                <a:spcPct val="100000"/>
              </a:lnSpc>
              <a:spcBef>
                <a:spcPts val="0"/>
              </a:spcBef>
              <a:spcAft>
                <a:spcPts val="0"/>
              </a:spcAft>
              <a:buSzPts val="1300"/>
              <a:buNone/>
              <a:defRPr/>
            </a:lvl5pPr>
            <a:lvl6pPr lvl="5" algn="ctr" rtl="0">
              <a:lnSpc>
                <a:spcPct val="100000"/>
              </a:lnSpc>
              <a:spcBef>
                <a:spcPts val="0"/>
              </a:spcBef>
              <a:spcAft>
                <a:spcPts val="0"/>
              </a:spcAft>
              <a:buSzPts val="1300"/>
              <a:buNone/>
              <a:defRPr/>
            </a:lvl6pPr>
            <a:lvl7pPr lvl="6" algn="ctr" rtl="0">
              <a:lnSpc>
                <a:spcPct val="100000"/>
              </a:lnSpc>
              <a:spcBef>
                <a:spcPts val="0"/>
              </a:spcBef>
              <a:spcAft>
                <a:spcPts val="0"/>
              </a:spcAft>
              <a:buSzPts val="1300"/>
              <a:buNone/>
              <a:defRPr/>
            </a:lvl7pPr>
            <a:lvl8pPr lvl="7" algn="ctr" rtl="0">
              <a:lnSpc>
                <a:spcPct val="100000"/>
              </a:lnSpc>
              <a:spcBef>
                <a:spcPts val="0"/>
              </a:spcBef>
              <a:spcAft>
                <a:spcPts val="0"/>
              </a:spcAft>
              <a:buSzPts val="1300"/>
              <a:buNone/>
              <a:defRPr/>
            </a:lvl8pPr>
            <a:lvl9pPr lvl="8" algn="ctr" rtl="0">
              <a:lnSpc>
                <a:spcPct val="100000"/>
              </a:lnSpc>
              <a:spcBef>
                <a:spcPts val="0"/>
              </a:spcBef>
              <a:spcAft>
                <a:spcPts val="0"/>
              </a:spcAft>
              <a:buSzPts val="1300"/>
              <a:buNone/>
              <a:defRPr/>
            </a:lvl9pPr>
          </a:lstStyle>
          <a:p>
            <a:endParaRPr/>
          </a:p>
        </p:txBody>
      </p:sp>
      <p:sp>
        <p:nvSpPr>
          <p:cNvPr id="44" name="Google Shape;44;p5"/>
          <p:cNvSpPr txBox="1">
            <a:spLocks noGrp="1"/>
          </p:cNvSpPr>
          <p:nvPr>
            <p:ph type="subTitle" idx="4"/>
          </p:nvPr>
        </p:nvSpPr>
        <p:spPr>
          <a:xfrm>
            <a:off x="4836300" y="2917150"/>
            <a:ext cx="2907600" cy="713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300"/>
              <a:buNone/>
              <a:defRPr/>
            </a:lvl1pPr>
            <a:lvl2pPr lvl="1" algn="ctr" rtl="0">
              <a:lnSpc>
                <a:spcPct val="100000"/>
              </a:lnSpc>
              <a:spcBef>
                <a:spcPts val="0"/>
              </a:spcBef>
              <a:spcAft>
                <a:spcPts val="0"/>
              </a:spcAft>
              <a:buSzPts val="1300"/>
              <a:buNone/>
              <a:defRPr/>
            </a:lvl2pPr>
            <a:lvl3pPr lvl="2" algn="ctr" rtl="0">
              <a:lnSpc>
                <a:spcPct val="100000"/>
              </a:lnSpc>
              <a:spcBef>
                <a:spcPts val="0"/>
              </a:spcBef>
              <a:spcAft>
                <a:spcPts val="0"/>
              </a:spcAft>
              <a:buSzPts val="1300"/>
              <a:buNone/>
              <a:defRPr/>
            </a:lvl3pPr>
            <a:lvl4pPr lvl="3" algn="ctr" rtl="0">
              <a:lnSpc>
                <a:spcPct val="100000"/>
              </a:lnSpc>
              <a:spcBef>
                <a:spcPts val="0"/>
              </a:spcBef>
              <a:spcAft>
                <a:spcPts val="0"/>
              </a:spcAft>
              <a:buSzPts val="1300"/>
              <a:buNone/>
              <a:defRPr/>
            </a:lvl4pPr>
            <a:lvl5pPr lvl="4" algn="ctr" rtl="0">
              <a:lnSpc>
                <a:spcPct val="100000"/>
              </a:lnSpc>
              <a:spcBef>
                <a:spcPts val="0"/>
              </a:spcBef>
              <a:spcAft>
                <a:spcPts val="0"/>
              </a:spcAft>
              <a:buSzPts val="1300"/>
              <a:buNone/>
              <a:defRPr/>
            </a:lvl5pPr>
            <a:lvl6pPr lvl="5" algn="ctr" rtl="0">
              <a:lnSpc>
                <a:spcPct val="100000"/>
              </a:lnSpc>
              <a:spcBef>
                <a:spcPts val="0"/>
              </a:spcBef>
              <a:spcAft>
                <a:spcPts val="0"/>
              </a:spcAft>
              <a:buSzPts val="1300"/>
              <a:buNone/>
              <a:defRPr/>
            </a:lvl6pPr>
            <a:lvl7pPr lvl="6" algn="ctr" rtl="0">
              <a:lnSpc>
                <a:spcPct val="100000"/>
              </a:lnSpc>
              <a:spcBef>
                <a:spcPts val="0"/>
              </a:spcBef>
              <a:spcAft>
                <a:spcPts val="0"/>
              </a:spcAft>
              <a:buSzPts val="1300"/>
              <a:buNone/>
              <a:defRPr/>
            </a:lvl7pPr>
            <a:lvl8pPr lvl="7" algn="ctr" rtl="0">
              <a:lnSpc>
                <a:spcPct val="100000"/>
              </a:lnSpc>
              <a:spcBef>
                <a:spcPts val="0"/>
              </a:spcBef>
              <a:spcAft>
                <a:spcPts val="0"/>
              </a:spcAft>
              <a:buSzPts val="1300"/>
              <a:buNone/>
              <a:defRPr/>
            </a:lvl8pPr>
            <a:lvl9pPr lvl="8" algn="ctr" rtl="0">
              <a:lnSpc>
                <a:spcPct val="100000"/>
              </a:lnSpc>
              <a:spcBef>
                <a:spcPts val="0"/>
              </a:spcBef>
              <a:spcAft>
                <a:spcPts val="0"/>
              </a:spcAft>
              <a:buSzPts val="1300"/>
              <a:buNone/>
              <a:defRPr/>
            </a:lvl9pPr>
          </a:lstStyle>
          <a:p>
            <a:endParaRPr/>
          </a:p>
        </p:txBody>
      </p:sp>
      <p:sp>
        <p:nvSpPr>
          <p:cNvPr id="45" name="Google Shape;45;p5"/>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300"/>
              <a:buNone/>
              <a:defRPr/>
            </a:lvl1pPr>
            <a:lvl2pPr lvl="1" rtl="0">
              <a:spcBef>
                <a:spcPts val="0"/>
              </a:spcBef>
              <a:spcAft>
                <a:spcPts val="0"/>
              </a:spcAft>
              <a:buSzPts val="3300"/>
              <a:buNone/>
              <a:defRPr/>
            </a:lvl2pPr>
            <a:lvl3pPr lvl="2" rtl="0">
              <a:spcBef>
                <a:spcPts val="0"/>
              </a:spcBef>
              <a:spcAft>
                <a:spcPts val="0"/>
              </a:spcAft>
              <a:buSzPts val="3300"/>
              <a:buNone/>
              <a:defRPr/>
            </a:lvl3pPr>
            <a:lvl4pPr lvl="3" rtl="0">
              <a:spcBef>
                <a:spcPts val="0"/>
              </a:spcBef>
              <a:spcAft>
                <a:spcPts val="0"/>
              </a:spcAft>
              <a:buSzPts val="3300"/>
              <a:buNone/>
              <a:defRPr/>
            </a:lvl4pPr>
            <a:lvl5pPr lvl="4" rtl="0">
              <a:spcBef>
                <a:spcPts val="0"/>
              </a:spcBef>
              <a:spcAft>
                <a:spcPts val="0"/>
              </a:spcAft>
              <a:buSzPts val="3300"/>
              <a:buNone/>
              <a:defRPr/>
            </a:lvl5pPr>
            <a:lvl6pPr lvl="5" rtl="0">
              <a:spcBef>
                <a:spcPts val="0"/>
              </a:spcBef>
              <a:spcAft>
                <a:spcPts val="0"/>
              </a:spcAft>
              <a:buSzPts val="3300"/>
              <a:buNone/>
              <a:defRPr/>
            </a:lvl6pPr>
            <a:lvl7pPr lvl="6" rtl="0">
              <a:spcBef>
                <a:spcPts val="0"/>
              </a:spcBef>
              <a:spcAft>
                <a:spcPts val="0"/>
              </a:spcAft>
              <a:buSzPts val="3300"/>
              <a:buNone/>
              <a:defRPr/>
            </a:lvl7pPr>
            <a:lvl8pPr lvl="7" rtl="0">
              <a:spcBef>
                <a:spcPts val="0"/>
              </a:spcBef>
              <a:spcAft>
                <a:spcPts val="0"/>
              </a:spcAft>
              <a:buSzPts val="3300"/>
              <a:buNone/>
              <a:defRPr/>
            </a:lvl8pPr>
            <a:lvl9pPr lvl="8" rtl="0">
              <a:spcBef>
                <a:spcPts val="0"/>
              </a:spcBef>
              <a:spcAft>
                <a:spcPts val="0"/>
              </a:spcAft>
              <a:buSzPts val="33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lt2"/>
        </a:solidFill>
        <a:effectLst/>
      </p:bgPr>
    </p:bg>
    <p:spTree>
      <p:nvGrpSpPr>
        <p:cNvPr id="1" name="Shape 46"/>
        <p:cNvGrpSpPr/>
        <p:nvPr/>
      </p:nvGrpSpPr>
      <p:grpSpPr>
        <a:xfrm>
          <a:off x="0" y="0"/>
          <a:ext cx="0" cy="0"/>
          <a:chOff x="0" y="0"/>
          <a:chExt cx="0" cy="0"/>
        </a:xfrm>
      </p:grpSpPr>
      <p:grpSp>
        <p:nvGrpSpPr>
          <p:cNvPr id="47" name="Google Shape;47;p6"/>
          <p:cNvGrpSpPr/>
          <p:nvPr/>
        </p:nvGrpSpPr>
        <p:grpSpPr>
          <a:xfrm flipH="1">
            <a:off x="-22" y="0"/>
            <a:ext cx="9144044" cy="5143500"/>
            <a:chOff x="0" y="0"/>
            <a:chExt cx="9144044" cy="5143500"/>
          </a:xfrm>
        </p:grpSpPr>
        <p:sp>
          <p:nvSpPr>
            <p:cNvPr id="48" name="Google Shape;48;p6"/>
            <p:cNvSpPr/>
            <p:nvPr/>
          </p:nvSpPr>
          <p:spPr>
            <a:xfrm>
              <a:off x="46" y="0"/>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6"/>
            <p:cNvSpPr/>
            <p:nvPr/>
          </p:nvSpPr>
          <p:spPr>
            <a:xfrm rot="10800000">
              <a:off x="5864993" y="5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6"/>
            <p:cNvSpPr/>
            <p:nvPr/>
          </p:nvSpPr>
          <p:spPr>
            <a:xfrm rot="10800000">
              <a:off x="0" y="291048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6"/>
            <p:cNvSpPr/>
            <p:nvPr/>
          </p:nvSpPr>
          <p:spPr>
            <a:xfrm rot="10800000">
              <a:off x="8341755" y="3972706"/>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52;p6"/>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6"/>
          <p:cNvSpPr txBox="1">
            <a:spLocks noGrp="1"/>
          </p:cNvSpPr>
          <p:nvPr>
            <p:ph type="title"/>
          </p:nvPr>
        </p:nvSpPr>
        <p:spPr>
          <a:xfrm>
            <a:off x="715100" y="535000"/>
            <a:ext cx="7713900" cy="710700"/>
          </a:xfrm>
          <a:prstGeom prst="rect">
            <a:avLst/>
          </a:prstGeom>
          <a:ln>
            <a:noFill/>
          </a:ln>
        </p:spPr>
        <p:txBody>
          <a:bodyPr spcFirstLastPara="1" wrap="square" lIns="91425" tIns="91425" rIns="91425" bIns="91425" anchor="t" anchorCtr="0">
            <a:noAutofit/>
          </a:bodyPr>
          <a:lstStyle>
            <a:lvl1pPr lvl="0" algn="ctr" rtl="0">
              <a:lnSpc>
                <a:spcPct val="115000"/>
              </a:lnSpc>
              <a:spcBef>
                <a:spcPts val="0"/>
              </a:spcBef>
              <a:spcAft>
                <a:spcPts val="0"/>
              </a:spcAft>
              <a:buClr>
                <a:schemeClr val="dk1"/>
              </a:buClr>
              <a:buSzPts val="3500"/>
              <a:buFont typeface="Poppins Black"/>
              <a:buNone/>
              <a:defRPr>
                <a:solidFill>
                  <a:schemeClr val="dk1"/>
                </a:solidFill>
                <a:latin typeface="Poppins Black"/>
                <a:ea typeface="Poppins Black"/>
                <a:cs typeface="Poppins Black"/>
                <a:sym typeface="Poppins Black"/>
              </a:defRPr>
            </a:lvl1pPr>
            <a:lvl2pPr lvl="1"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2pPr>
            <a:lvl3pPr lvl="2"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3pPr>
            <a:lvl4pPr lvl="3"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4pPr>
            <a:lvl5pPr lvl="4"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5pPr>
            <a:lvl6pPr lvl="5"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6pPr>
            <a:lvl7pPr lvl="6"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7pPr>
            <a:lvl8pPr lvl="7"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8pPr>
            <a:lvl9pPr lvl="8"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9pPr>
          </a:lstStyle>
          <a:p>
            <a:endParaRPr/>
          </a:p>
        </p:txBody>
      </p:sp>
      <p:sp>
        <p:nvSpPr>
          <p:cNvPr id="54" name="Google Shape;54;p6"/>
          <p:cNvSpPr/>
          <p:nvPr/>
        </p:nvSpPr>
        <p:spPr>
          <a:xfrm rot="10800000">
            <a:off x="356223" y="4124089"/>
            <a:ext cx="1287977" cy="685011"/>
          </a:xfrm>
          <a:custGeom>
            <a:avLst/>
            <a:gdLst/>
            <a:ahLst/>
            <a:cxnLst/>
            <a:rect l="l" t="t" r="r" b="b"/>
            <a:pathLst>
              <a:path w="30174" h="16049" extrusionOk="0">
                <a:moveTo>
                  <a:pt x="1" y="1"/>
                </a:moveTo>
                <a:cubicBezTo>
                  <a:pt x="7986" y="12278"/>
                  <a:pt x="19203" y="16049"/>
                  <a:pt x="28402" y="16049"/>
                </a:cubicBezTo>
                <a:cubicBezTo>
                  <a:pt x="29002" y="16049"/>
                  <a:pt x="29593" y="16033"/>
                  <a:pt x="30174" y="16002"/>
                </a:cubicBezTo>
                <a:lnTo>
                  <a:pt x="30174" y="2248"/>
                </a:lnTo>
                <a:cubicBezTo>
                  <a:pt x="30174" y="1007"/>
                  <a:pt x="29168" y="1"/>
                  <a:pt x="2792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6"/>
          <p:cNvSpPr/>
          <p:nvPr/>
        </p:nvSpPr>
        <p:spPr>
          <a:xfrm>
            <a:off x="7499773" y="338989"/>
            <a:ext cx="1287977" cy="685011"/>
          </a:xfrm>
          <a:custGeom>
            <a:avLst/>
            <a:gdLst/>
            <a:ahLst/>
            <a:cxnLst/>
            <a:rect l="l" t="t" r="r" b="b"/>
            <a:pathLst>
              <a:path w="30174" h="16049" extrusionOk="0">
                <a:moveTo>
                  <a:pt x="1" y="1"/>
                </a:moveTo>
                <a:cubicBezTo>
                  <a:pt x="7986" y="12278"/>
                  <a:pt x="19203" y="16049"/>
                  <a:pt x="28402" y="16049"/>
                </a:cubicBezTo>
                <a:cubicBezTo>
                  <a:pt x="29002" y="16049"/>
                  <a:pt x="29593" y="16033"/>
                  <a:pt x="30174" y="16002"/>
                </a:cubicBezTo>
                <a:lnTo>
                  <a:pt x="30174" y="2248"/>
                </a:lnTo>
                <a:cubicBezTo>
                  <a:pt x="30174" y="1007"/>
                  <a:pt x="29168" y="1"/>
                  <a:pt x="2792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lt2"/>
        </a:solidFill>
        <a:effectLst/>
      </p:bgPr>
    </p:bg>
    <p:spTree>
      <p:nvGrpSpPr>
        <p:cNvPr id="1" name="Shape 56"/>
        <p:cNvGrpSpPr/>
        <p:nvPr/>
      </p:nvGrpSpPr>
      <p:grpSpPr>
        <a:xfrm>
          <a:off x="0" y="0"/>
          <a:ext cx="0" cy="0"/>
          <a:chOff x="0" y="0"/>
          <a:chExt cx="0" cy="0"/>
        </a:xfrm>
      </p:grpSpPr>
      <p:grpSp>
        <p:nvGrpSpPr>
          <p:cNvPr id="57" name="Google Shape;57;p7"/>
          <p:cNvGrpSpPr/>
          <p:nvPr/>
        </p:nvGrpSpPr>
        <p:grpSpPr>
          <a:xfrm>
            <a:off x="0" y="0"/>
            <a:ext cx="9144044" cy="5143500"/>
            <a:chOff x="0" y="0"/>
            <a:chExt cx="9144044" cy="5143500"/>
          </a:xfrm>
        </p:grpSpPr>
        <p:sp>
          <p:nvSpPr>
            <p:cNvPr id="58" name="Google Shape;58;p7"/>
            <p:cNvSpPr/>
            <p:nvPr/>
          </p:nvSpPr>
          <p:spPr>
            <a:xfrm rot="10800000">
              <a:off x="8060822" y="3562803"/>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7"/>
            <p:cNvSpPr/>
            <p:nvPr/>
          </p:nvSpPr>
          <p:spPr>
            <a:xfrm>
              <a:off x="0" y="274360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7"/>
            <p:cNvSpPr/>
            <p:nvPr/>
          </p:nvSpPr>
          <p:spPr>
            <a:xfrm>
              <a:off x="5063126" y="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7"/>
            <p:cNvSpPr/>
            <p:nvPr/>
          </p:nvSpPr>
          <p:spPr>
            <a:xfrm>
              <a:off x="0" y="1"/>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2" name="Google Shape;62;p7"/>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7"/>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300"/>
              <a:buNone/>
              <a:defRPr/>
            </a:lvl1pPr>
            <a:lvl2pPr lvl="1" rtl="0">
              <a:spcBef>
                <a:spcPts val="0"/>
              </a:spcBef>
              <a:spcAft>
                <a:spcPts val="0"/>
              </a:spcAft>
              <a:buSzPts val="3300"/>
              <a:buNone/>
              <a:defRPr/>
            </a:lvl2pPr>
            <a:lvl3pPr lvl="2" rtl="0">
              <a:spcBef>
                <a:spcPts val="0"/>
              </a:spcBef>
              <a:spcAft>
                <a:spcPts val="0"/>
              </a:spcAft>
              <a:buSzPts val="3300"/>
              <a:buNone/>
              <a:defRPr/>
            </a:lvl3pPr>
            <a:lvl4pPr lvl="3" rtl="0">
              <a:spcBef>
                <a:spcPts val="0"/>
              </a:spcBef>
              <a:spcAft>
                <a:spcPts val="0"/>
              </a:spcAft>
              <a:buSzPts val="3300"/>
              <a:buNone/>
              <a:defRPr/>
            </a:lvl4pPr>
            <a:lvl5pPr lvl="4" rtl="0">
              <a:spcBef>
                <a:spcPts val="0"/>
              </a:spcBef>
              <a:spcAft>
                <a:spcPts val="0"/>
              </a:spcAft>
              <a:buSzPts val="3300"/>
              <a:buNone/>
              <a:defRPr/>
            </a:lvl5pPr>
            <a:lvl6pPr lvl="5" rtl="0">
              <a:spcBef>
                <a:spcPts val="0"/>
              </a:spcBef>
              <a:spcAft>
                <a:spcPts val="0"/>
              </a:spcAft>
              <a:buSzPts val="3300"/>
              <a:buNone/>
              <a:defRPr/>
            </a:lvl6pPr>
            <a:lvl7pPr lvl="6" rtl="0">
              <a:spcBef>
                <a:spcPts val="0"/>
              </a:spcBef>
              <a:spcAft>
                <a:spcPts val="0"/>
              </a:spcAft>
              <a:buSzPts val="3300"/>
              <a:buNone/>
              <a:defRPr/>
            </a:lvl7pPr>
            <a:lvl8pPr lvl="7" rtl="0">
              <a:spcBef>
                <a:spcPts val="0"/>
              </a:spcBef>
              <a:spcAft>
                <a:spcPts val="0"/>
              </a:spcAft>
              <a:buSzPts val="3300"/>
              <a:buNone/>
              <a:defRPr/>
            </a:lvl8pPr>
            <a:lvl9pPr lvl="8" rtl="0">
              <a:spcBef>
                <a:spcPts val="0"/>
              </a:spcBef>
              <a:spcAft>
                <a:spcPts val="0"/>
              </a:spcAft>
              <a:buSzPts val="3300"/>
              <a:buNone/>
              <a:defRPr/>
            </a:lvl9pPr>
          </a:lstStyle>
          <a:p>
            <a:endParaRPr/>
          </a:p>
        </p:txBody>
      </p:sp>
      <p:sp>
        <p:nvSpPr>
          <p:cNvPr id="64" name="Google Shape;64;p7"/>
          <p:cNvSpPr txBox="1">
            <a:spLocks noGrp="1"/>
          </p:cNvSpPr>
          <p:nvPr>
            <p:ph type="body" idx="1"/>
          </p:nvPr>
        </p:nvSpPr>
        <p:spPr>
          <a:xfrm>
            <a:off x="720000" y="1152475"/>
            <a:ext cx="3322200" cy="3416400"/>
          </a:xfrm>
          <a:prstGeom prst="rect">
            <a:avLst/>
          </a:prstGeom>
        </p:spPr>
        <p:txBody>
          <a:bodyPr spcFirstLastPara="1" wrap="square" lIns="91425" tIns="91425" rIns="91425" bIns="91425" anchor="t" anchorCtr="0">
            <a:noAutofit/>
          </a:bodyPr>
          <a:lstStyle>
            <a:lvl1pPr marL="457200" lvl="0" indent="-317500" rtl="0">
              <a:lnSpc>
                <a:spcPct val="115000"/>
              </a:lnSpc>
              <a:spcBef>
                <a:spcPts val="0"/>
              </a:spcBef>
              <a:spcAft>
                <a:spcPts val="0"/>
              </a:spcAft>
              <a:buSzPts val="1400"/>
              <a:buChar char="●"/>
              <a:defRPr sz="1400"/>
            </a:lvl1pPr>
            <a:lvl2pPr marL="914400" lvl="1" indent="-311150" rtl="0">
              <a:lnSpc>
                <a:spcPct val="115000"/>
              </a:lnSpc>
              <a:spcBef>
                <a:spcPts val="0"/>
              </a:spcBef>
              <a:spcAft>
                <a:spcPts val="0"/>
              </a:spcAft>
              <a:buSzPts val="1300"/>
              <a:buChar char="○"/>
              <a:defRPr/>
            </a:lvl2pPr>
            <a:lvl3pPr marL="1371600" lvl="2" indent="-311150" rtl="0">
              <a:lnSpc>
                <a:spcPct val="115000"/>
              </a:lnSpc>
              <a:spcBef>
                <a:spcPts val="0"/>
              </a:spcBef>
              <a:spcAft>
                <a:spcPts val="0"/>
              </a:spcAft>
              <a:buSzPts val="1300"/>
              <a:buChar char="■"/>
              <a:defRPr/>
            </a:lvl3pPr>
            <a:lvl4pPr marL="1828800" lvl="3" indent="-311150" rtl="0">
              <a:lnSpc>
                <a:spcPct val="115000"/>
              </a:lnSpc>
              <a:spcBef>
                <a:spcPts val="0"/>
              </a:spcBef>
              <a:spcAft>
                <a:spcPts val="0"/>
              </a:spcAft>
              <a:buSzPts val="1300"/>
              <a:buChar char="●"/>
              <a:defRPr/>
            </a:lvl4pPr>
            <a:lvl5pPr marL="2286000" lvl="4" indent="-311150" rtl="0">
              <a:lnSpc>
                <a:spcPct val="115000"/>
              </a:lnSpc>
              <a:spcBef>
                <a:spcPts val="0"/>
              </a:spcBef>
              <a:spcAft>
                <a:spcPts val="0"/>
              </a:spcAft>
              <a:buSzPts val="1300"/>
              <a:buChar char="○"/>
              <a:defRPr/>
            </a:lvl5pPr>
            <a:lvl6pPr marL="2743200" lvl="5" indent="-311150" rtl="0">
              <a:lnSpc>
                <a:spcPct val="115000"/>
              </a:lnSpc>
              <a:spcBef>
                <a:spcPts val="0"/>
              </a:spcBef>
              <a:spcAft>
                <a:spcPts val="0"/>
              </a:spcAft>
              <a:buSzPts val="1300"/>
              <a:buChar char="■"/>
              <a:defRPr/>
            </a:lvl6pPr>
            <a:lvl7pPr marL="3200400" lvl="6" indent="-311150" rtl="0">
              <a:lnSpc>
                <a:spcPct val="115000"/>
              </a:lnSpc>
              <a:spcBef>
                <a:spcPts val="0"/>
              </a:spcBef>
              <a:spcAft>
                <a:spcPts val="0"/>
              </a:spcAft>
              <a:buSzPts val="1300"/>
              <a:buChar char="●"/>
              <a:defRPr/>
            </a:lvl7pPr>
            <a:lvl8pPr marL="3657600" lvl="7" indent="-311150" rtl="0">
              <a:lnSpc>
                <a:spcPct val="115000"/>
              </a:lnSpc>
              <a:spcBef>
                <a:spcPts val="0"/>
              </a:spcBef>
              <a:spcAft>
                <a:spcPts val="0"/>
              </a:spcAft>
              <a:buSzPts val="1300"/>
              <a:buChar char="○"/>
              <a:defRPr/>
            </a:lvl8pPr>
            <a:lvl9pPr marL="4114800" lvl="8" indent="-311150" rtl="0">
              <a:lnSpc>
                <a:spcPct val="115000"/>
              </a:lnSpc>
              <a:spcBef>
                <a:spcPts val="0"/>
              </a:spcBef>
              <a:spcAft>
                <a:spcPts val="0"/>
              </a:spcAft>
              <a:buSzPts val="13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lt2"/>
        </a:solidFill>
        <a:effectLst/>
      </p:bgPr>
    </p:bg>
    <p:spTree>
      <p:nvGrpSpPr>
        <p:cNvPr id="1" name="Shape 65"/>
        <p:cNvGrpSpPr/>
        <p:nvPr/>
      </p:nvGrpSpPr>
      <p:grpSpPr>
        <a:xfrm>
          <a:off x="0" y="0"/>
          <a:ext cx="0" cy="0"/>
          <a:chOff x="0" y="0"/>
          <a:chExt cx="0" cy="0"/>
        </a:xfrm>
      </p:grpSpPr>
      <p:grpSp>
        <p:nvGrpSpPr>
          <p:cNvPr id="66" name="Google Shape;66;p8"/>
          <p:cNvGrpSpPr/>
          <p:nvPr/>
        </p:nvGrpSpPr>
        <p:grpSpPr>
          <a:xfrm>
            <a:off x="0" y="0"/>
            <a:ext cx="9144044" cy="5143500"/>
            <a:chOff x="0" y="0"/>
            <a:chExt cx="9144044" cy="5143500"/>
          </a:xfrm>
        </p:grpSpPr>
        <p:sp>
          <p:nvSpPr>
            <p:cNvPr id="67" name="Google Shape;67;p8"/>
            <p:cNvSpPr/>
            <p:nvPr/>
          </p:nvSpPr>
          <p:spPr>
            <a:xfrm rot="10800000">
              <a:off x="8060822" y="3562803"/>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8"/>
            <p:cNvSpPr/>
            <p:nvPr/>
          </p:nvSpPr>
          <p:spPr>
            <a:xfrm>
              <a:off x="0" y="274360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8"/>
            <p:cNvSpPr/>
            <p:nvPr/>
          </p:nvSpPr>
          <p:spPr>
            <a:xfrm>
              <a:off x="5063126" y="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8"/>
            <p:cNvSpPr/>
            <p:nvPr/>
          </p:nvSpPr>
          <p:spPr>
            <a:xfrm>
              <a:off x="0" y="1"/>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1" name="Google Shape;71;p8"/>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8"/>
          <p:cNvSpPr txBox="1">
            <a:spLocks noGrp="1"/>
          </p:cNvSpPr>
          <p:nvPr>
            <p:ph type="title"/>
          </p:nvPr>
        </p:nvSpPr>
        <p:spPr>
          <a:xfrm>
            <a:off x="1354350" y="1163250"/>
            <a:ext cx="6435300" cy="2817000"/>
          </a:xfrm>
          <a:prstGeom prst="rect">
            <a:avLst/>
          </a:prstGeom>
        </p:spPr>
        <p:txBody>
          <a:bodyPr spcFirstLastPara="1" wrap="square" lIns="91425" tIns="91425" rIns="91425" bIns="91425" anchor="ctr" anchorCtr="0">
            <a:noAutofit/>
          </a:bodyPr>
          <a:lstStyle>
            <a:lvl1pPr lvl="0" algn="ctr">
              <a:spcBef>
                <a:spcPts val="0"/>
              </a:spcBef>
              <a:spcAft>
                <a:spcPts val="0"/>
              </a:spcAft>
              <a:buSzPts val="6000"/>
              <a:buNone/>
              <a:defRPr sz="36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lt2"/>
        </a:solidFill>
        <a:effectLst/>
      </p:bgPr>
    </p:bg>
    <p:spTree>
      <p:nvGrpSpPr>
        <p:cNvPr id="1" name="Shape 73"/>
        <p:cNvGrpSpPr/>
        <p:nvPr/>
      </p:nvGrpSpPr>
      <p:grpSpPr>
        <a:xfrm>
          <a:off x="0" y="0"/>
          <a:ext cx="0" cy="0"/>
          <a:chOff x="0" y="0"/>
          <a:chExt cx="0" cy="0"/>
        </a:xfrm>
      </p:grpSpPr>
      <p:grpSp>
        <p:nvGrpSpPr>
          <p:cNvPr id="74" name="Google Shape;74;p9"/>
          <p:cNvGrpSpPr/>
          <p:nvPr/>
        </p:nvGrpSpPr>
        <p:grpSpPr>
          <a:xfrm>
            <a:off x="0" y="0"/>
            <a:ext cx="9144044" cy="5143500"/>
            <a:chOff x="0" y="0"/>
            <a:chExt cx="9144044" cy="5143500"/>
          </a:xfrm>
        </p:grpSpPr>
        <p:sp>
          <p:nvSpPr>
            <p:cNvPr id="75" name="Google Shape;75;p9"/>
            <p:cNvSpPr/>
            <p:nvPr/>
          </p:nvSpPr>
          <p:spPr>
            <a:xfrm rot="10800000">
              <a:off x="8060822" y="3562803"/>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9"/>
            <p:cNvSpPr/>
            <p:nvPr/>
          </p:nvSpPr>
          <p:spPr>
            <a:xfrm>
              <a:off x="0" y="274360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9"/>
            <p:cNvSpPr/>
            <p:nvPr/>
          </p:nvSpPr>
          <p:spPr>
            <a:xfrm>
              <a:off x="5063126" y="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9"/>
            <p:cNvSpPr/>
            <p:nvPr/>
          </p:nvSpPr>
          <p:spPr>
            <a:xfrm>
              <a:off x="0" y="1"/>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9"/>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9"/>
          <p:cNvSpPr txBox="1">
            <a:spLocks noGrp="1"/>
          </p:cNvSpPr>
          <p:nvPr>
            <p:ph type="title"/>
          </p:nvPr>
        </p:nvSpPr>
        <p:spPr>
          <a:xfrm>
            <a:off x="720000" y="367423"/>
            <a:ext cx="7704000" cy="841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600"/>
              <a:buNone/>
              <a:defRPr sz="45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81" name="Google Shape;81;p9"/>
          <p:cNvSpPr txBox="1">
            <a:spLocks noGrp="1"/>
          </p:cNvSpPr>
          <p:nvPr>
            <p:ph type="subTitle" idx="1"/>
          </p:nvPr>
        </p:nvSpPr>
        <p:spPr>
          <a:xfrm>
            <a:off x="2241550" y="1348750"/>
            <a:ext cx="4661100" cy="1681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300"/>
              <a:buNone/>
              <a:defRPr sz="1600"/>
            </a:lvl1pPr>
            <a:lvl2pPr lvl="1" algn="ctr" rtl="0">
              <a:lnSpc>
                <a:spcPct val="100000"/>
              </a:lnSpc>
              <a:spcBef>
                <a:spcPts val="0"/>
              </a:spcBef>
              <a:spcAft>
                <a:spcPts val="0"/>
              </a:spcAft>
              <a:buSzPts val="1300"/>
              <a:buNone/>
              <a:defRPr/>
            </a:lvl2pPr>
            <a:lvl3pPr lvl="2" algn="ctr" rtl="0">
              <a:lnSpc>
                <a:spcPct val="100000"/>
              </a:lnSpc>
              <a:spcBef>
                <a:spcPts val="0"/>
              </a:spcBef>
              <a:spcAft>
                <a:spcPts val="0"/>
              </a:spcAft>
              <a:buSzPts val="1300"/>
              <a:buNone/>
              <a:defRPr/>
            </a:lvl3pPr>
            <a:lvl4pPr lvl="3" algn="ctr" rtl="0">
              <a:lnSpc>
                <a:spcPct val="100000"/>
              </a:lnSpc>
              <a:spcBef>
                <a:spcPts val="0"/>
              </a:spcBef>
              <a:spcAft>
                <a:spcPts val="0"/>
              </a:spcAft>
              <a:buSzPts val="1300"/>
              <a:buNone/>
              <a:defRPr/>
            </a:lvl4pPr>
            <a:lvl5pPr lvl="4" algn="ctr" rtl="0">
              <a:lnSpc>
                <a:spcPct val="100000"/>
              </a:lnSpc>
              <a:spcBef>
                <a:spcPts val="0"/>
              </a:spcBef>
              <a:spcAft>
                <a:spcPts val="0"/>
              </a:spcAft>
              <a:buSzPts val="1300"/>
              <a:buNone/>
              <a:defRPr/>
            </a:lvl5pPr>
            <a:lvl6pPr lvl="5" algn="ctr" rtl="0">
              <a:lnSpc>
                <a:spcPct val="100000"/>
              </a:lnSpc>
              <a:spcBef>
                <a:spcPts val="0"/>
              </a:spcBef>
              <a:spcAft>
                <a:spcPts val="0"/>
              </a:spcAft>
              <a:buSzPts val="1300"/>
              <a:buNone/>
              <a:defRPr/>
            </a:lvl6pPr>
            <a:lvl7pPr lvl="6" algn="ctr" rtl="0">
              <a:lnSpc>
                <a:spcPct val="100000"/>
              </a:lnSpc>
              <a:spcBef>
                <a:spcPts val="0"/>
              </a:spcBef>
              <a:spcAft>
                <a:spcPts val="0"/>
              </a:spcAft>
              <a:buSzPts val="1300"/>
              <a:buNone/>
              <a:defRPr/>
            </a:lvl7pPr>
            <a:lvl8pPr lvl="7" algn="ctr" rtl="0">
              <a:lnSpc>
                <a:spcPct val="100000"/>
              </a:lnSpc>
              <a:spcBef>
                <a:spcPts val="0"/>
              </a:spcBef>
              <a:spcAft>
                <a:spcPts val="0"/>
              </a:spcAft>
              <a:buSzPts val="1300"/>
              <a:buNone/>
              <a:defRPr/>
            </a:lvl8pPr>
            <a:lvl9pPr lvl="8" algn="ctr" rtl="0">
              <a:lnSpc>
                <a:spcPct val="100000"/>
              </a:lnSpc>
              <a:spcBef>
                <a:spcPts val="0"/>
              </a:spcBef>
              <a:spcAft>
                <a:spcPts val="0"/>
              </a:spcAft>
              <a:buSzPts val="13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chemeClr val="lt2"/>
        </a:solidFill>
        <a:effectLst/>
      </p:bgPr>
    </p:bg>
    <p:spTree>
      <p:nvGrpSpPr>
        <p:cNvPr id="1" name="Shape 82"/>
        <p:cNvGrpSpPr/>
        <p:nvPr/>
      </p:nvGrpSpPr>
      <p:grpSpPr>
        <a:xfrm>
          <a:off x="0" y="0"/>
          <a:ext cx="0" cy="0"/>
          <a:chOff x="0" y="0"/>
          <a:chExt cx="0" cy="0"/>
        </a:xfrm>
      </p:grpSpPr>
      <p:grpSp>
        <p:nvGrpSpPr>
          <p:cNvPr id="83" name="Google Shape;83;p10"/>
          <p:cNvGrpSpPr/>
          <p:nvPr/>
        </p:nvGrpSpPr>
        <p:grpSpPr>
          <a:xfrm>
            <a:off x="0" y="0"/>
            <a:ext cx="9144044" cy="5143500"/>
            <a:chOff x="0" y="0"/>
            <a:chExt cx="9144044" cy="5143500"/>
          </a:xfrm>
        </p:grpSpPr>
        <p:sp>
          <p:nvSpPr>
            <p:cNvPr id="84" name="Google Shape;84;p10"/>
            <p:cNvSpPr/>
            <p:nvPr/>
          </p:nvSpPr>
          <p:spPr>
            <a:xfrm rot="10800000">
              <a:off x="8060822" y="3562803"/>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10"/>
            <p:cNvSpPr/>
            <p:nvPr/>
          </p:nvSpPr>
          <p:spPr>
            <a:xfrm>
              <a:off x="0" y="274360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10"/>
            <p:cNvSpPr/>
            <p:nvPr/>
          </p:nvSpPr>
          <p:spPr>
            <a:xfrm>
              <a:off x="5063126" y="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10"/>
            <p:cNvSpPr/>
            <p:nvPr/>
          </p:nvSpPr>
          <p:spPr>
            <a:xfrm>
              <a:off x="0" y="1"/>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8" name="Google Shape;88;p10"/>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10"/>
          <p:cNvSpPr txBox="1">
            <a:spLocks noGrp="1"/>
          </p:cNvSpPr>
          <p:nvPr>
            <p:ph type="title"/>
          </p:nvPr>
        </p:nvSpPr>
        <p:spPr>
          <a:xfrm>
            <a:off x="720000" y="2285400"/>
            <a:ext cx="77040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300"/>
              <a:buNone/>
              <a:defRPr/>
            </a:lvl1pPr>
            <a:lvl2pPr lvl="1" algn="ctr" rtl="0">
              <a:spcBef>
                <a:spcPts val="0"/>
              </a:spcBef>
              <a:spcAft>
                <a:spcPts val="0"/>
              </a:spcAft>
              <a:buSzPts val="3300"/>
              <a:buNone/>
              <a:defRPr/>
            </a:lvl2pPr>
            <a:lvl3pPr lvl="2" algn="ctr" rtl="0">
              <a:spcBef>
                <a:spcPts val="0"/>
              </a:spcBef>
              <a:spcAft>
                <a:spcPts val="0"/>
              </a:spcAft>
              <a:buSzPts val="3300"/>
              <a:buNone/>
              <a:defRPr/>
            </a:lvl3pPr>
            <a:lvl4pPr lvl="3" algn="ctr" rtl="0">
              <a:spcBef>
                <a:spcPts val="0"/>
              </a:spcBef>
              <a:spcAft>
                <a:spcPts val="0"/>
              </a:spcAft>
              <a:buSzPts val="3300"/>
              <a:buNone/>
              <a:defRPr/>
            </a:lvl4pPr>
            <a:lvl5pPr lvl="4" algn="ctr" rtl="0">
              <a:spcBef>
                <a:spcPts val="0"/>
              </a:spcBef>
              <a:spcAft>
                <a:spcPts val="0"/>
              </a:spcAft>
              <a:buSzPts val="3300"/>
              <a:buNone/>
              <a:defRPr/>
            </a:lvl5pPr>
            <a:lvl6pPr lvl="5" algn="ctr" rtl="0">
              <a:spcBef>
                <a:spcPts val="0"/>
              </a:spcBef>
              <a:spcAft>
                <a:spcPts val="0"/>
              </a:spcAft>
              <a:buSzPts val="3300"/>
              <a:buNone/>
              <a:defRPr/>
            </a:lvl6pPr>
            <a:lvl7pPr lvl="6" algn="ctr" rtl="0">
              <a:spcBef>
                <a:spcPts val="0"/>
              </a:spcBef>
              <a:spcAft>
                <a:spcPts val="0"/>
              </a:spcAft>
              <a:buSzPts val="3300"/>
              <a:buNone/>
              <a:defRPr/>
            </a:lvl7pPr>
            <a:lvl8pPr lvl="7" algn="ctr" rtl="0">
              <a:spcBef>
                <a:spcPts val="0"/>
              </a:spcBef>
              <a:spcAft>
                <a:spcPts val="0"/>
              </a:spcAft>
              <a:buSzPts val="3300"/>
              <a:buNone/>
              <a:defRPr/>
            </a:lvl8pPr>
            <a:lvl9pPr lvl="8" algn="ctr" rtl="0">
              <a:spcBef>
                <a:spcPts val="0"/>
              </a:spcBef>
              <a:spcAft>
                <a:spcPts val="0"/>
              </a:spcAft>
              <a:buSzPts val="33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lt2"/>
        </a:solidFill>
        <a:effectLst/>
      </p:bgPr>
    </p:bg>
    <p:spTree>
      <p:nvGrpSpPr>
        <p:cNvPr id="1" name="Shape 90"/>
        <p:cNvGrpSpPr/>
        <p:nvPr/>
      </p:nvGrpSpPr>
      <p:grpSpPr>
        <a:xfrm>
          <a:off x="0" y="0"/>
          <a:ext cx="0" cy="0"/>
          <a:chOff x="0" y="0"/>
          <a:chExt cx="0" cy="0"/>
        </a:xfrm>
      </p:grpSpPr>
      <p:grpSp>
        <p:nvGrpSpPr>
          <p:cNvPr id="91" name="Google Shape;91;p11"/>
          <p:cNvGrpSpPr/>
          <p:nvPr/>
        </p:nvGrpSpPr>
        <p:grpSpPr>
          <a:xfrm>
            <a:off x="0" y="0"/>
            <a:ext cx="9144044" cy="5143500"/>
            <a:chOff x="0" y="0"/>
            <a:chExt cx="9144044" cy="5143500"/>
          </a:xfrm>
        </p:grpSpPr>
        <p:sp>
          <p:nvSpPr>
            <p:cNvPr id="92" name="Google Shape;92;p11"/>
            <p:cNvSpPr/>
            <p:nvPr/>
          </p:nvSpPr>
          <p:spPr>
            <a:xfrm rot="10800000">
              <a:off x="8060822" y="3562803"/>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11"/>
            <p:cNvSpPr/>
            <p:nvPr/>
          </p:nvSpPr>
          <p:spPr>
            <a:xfrm>
              <a:off x="0" y="274360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11"/>
            <p:cNvSpPr/>
            <p:nvPr/>
          </p:nvSpPr>
          <p:spPr>
            <a:xfrm>
              <a:off x="5063126" y="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11"/>
            <p:cNvSpPr/>
            <p:nvPr/>
          </p:nvSpPr>
          <p:spPr>
            <a:xfrm>
              <a:off x="0" y="1"/>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6" name="Google Shape;96;p11"/>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11"/>
          <p:cNvSpPr txBox="1">
            <a:spLocks noGrp="1"/>
          </p:cNvSpPr>
          <p:nvPr>
            <p:ph type="title" hasCustomPrompt="1"/>
          </p:nvPr>
        </p:nvSpPr>
        <p:spPr>
          <a:xfrm>
            <a:off x="1284000" y="1558475"/>
            <a:ext cx="6576000" cy="1511100"/>
          </a:xfrm>
          <a:prstGeom prst="rect">
            <a:avLst/>
          </a:prstGeom>
        </p:spPr>
        <p:txBody>
          <a:bodyPr spcFirstLastPara="1" wrap="square" lIns="91425" tIns="91425" rIns="91425" bIns="91425" anchor="b" anchorCtr="0">
            <a:noAutofit/>
          </a:bodyPr>
          <a:lstStyle>
            <a:lvl1pPr lvl="0" algn="ctr">
              <a:spcBef>
                <a:spcPts val="0"/>
              </a:spcBef>
              <a:spcAft>
                <a:spcPts val="0"/>
              </a:spcAft>
              <a:buSzPts val="9600"/>
              <a:buNone/>
              <a:defRPr sz="96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98" name="Google Shape;98;p11"/>
          <p:cNvSpPr txBox="1">
            <a:spLocks noGrp="1"/>
          </p:cNvSpPr>
          <p:nvPr>
            <p:ph type="subTitle" idx="1"/>
          </p:nvPr>
        </p:nvSpPr>
        <p:spPr>
          <a:xfrm>
            <a:off x="1284000" y="3069625"/>
            <a:ext cx="6576000" cy="713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6"/>
        </a:solidFill>
        <a:effectLst/>
      </p:bgPr>
    </p:bg>
    <p:spTree>
      <p:nvGrpSpPr>
        <p:cNvPr id="1" name="Shape 99"/>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able of contents">
  <p:cSld name="BLANK_1">
    <p:bg>
      <p:bgPr>
        <a:solidFill>
          <a:schemeClr val="lt2"/>
        </a:solidFill>
        <a:effectLst/>
      </p:bgPr>
    </p:bg>
    <p:spTree>
      <p:nvGrpSpPr>
        <p:cNvPr id="1" name="Shape 100"/>
        <p:cNvGrpSpPr/>
        <p:nvPr/>
      </p:nvGrpSpPr>
      <p:grpSpPr>
        <a:xfrm>
          <a:off x="0" y="0"/>
          <a:ext cx="0" cy="0"/>
          <a:chOff x="0" y="0"/>
          <a:chExt cx="0" cy="0"/>
        </a:xfrm>
      </p:grpSpPr>
      <p:grpSp>
        <p:nvGrpSpPr>
          <p:cNvPr id="101" name="Google Shape;101;p13"/>
          <p:cNvGrpSpPr/>
          <p:nvPr/>
        </p:nvGrpSpPr>
        <p:grpSpPr>
          <a:xfrm flipH="1">
            <a:off x="-22" y="0"/>
            <a:ext cx="9144044" cy="5143500"/>
            <a:chOff x="0" y="0"/>
            <a:chExt cx="9144044" cy="5143500"/>
          </a:xfrm>
        </p:grpSpPr>
        <p:sp>
          <p:nvSpPr>
            <p:cNvPr id="102" name="Google Shape;102;p13"/>
            <p:cNvSpPr/>
            <p:nvPr/>
          </p:nvSpPr>
          <p:spPr>
            <a:xfrm>
              <a:off x="46" y="0"/>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13"/>
            <p:cNvSpPr/>
            <p:nvPr/>
          </p:nvSpPr>
          <p:spPr>
            <a:xfrm rot="10800000">
              <a:off x="5864993" y="5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13"/>
            <p:cNvSpPr/>
            <p:nvPr/>
          </p:nvSpPr>
          <p:spPr>
            <a:xfrm rot="10800000">
              <a:off x="0" y="291048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13"/>
            <p:cNvSpPr/>
            <p:nvPr/>
          </p:nvSpPr>
          <p:spPr>
            <a:xfrm rot="10800000">
              <a:off x="8341755" y="3972706"/>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6" name="Google Shape;106;p13"/>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3"/>
          <p:cNvSpPr txBox="1">
            <a:spLocks noGrp="1"/>
          </p:cNvSpPr>
          <p:nvPr>
            <p:ph type="title" hasCustomPrompt="1"/>
          </p:nvPr>
        </p:nvSpPr>
        <p:spPr>
          <a:xfrm>
            <a:off x="1132738" y="1955275"/>
            <a:ext cx="2292900" cy="593400"/>
          </a:xfrm>
          <a:prstGeom prst="rect">
            <a:avLst/>
          </a:prstGeom>
          <a:ln>
            <a:noFill/>
          </a:ln>
        </p:spPr>
        <p:txBody>
          <a:bodyPr spcFirstLastPara="1" wrap="square" lIns="91425" tIns="91425" rIns="91425" bIns="91425" anchor="ctr" anchorCtr="0">
            <a:noAutofit/>
          </a:bodyPr>
          <a:lstStyle>
            <a:lvl1pPr lvl="0" rtl="0">
              <a:spcBef>
                <a:spcPts val="0"/>
              </a:spcBef>
              <a:spcAft>
                <a:spcPts val="0"/>
              </a:spcAft>
              <a:buSzPts val="3000"/>
              <a:buNone/>
              <a:defRPr sz="26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08" name="Google Shape;108;p13"/>
          <p:cNvSpPr txBox="1">
            <a:spLocks noGrp="1"/>
          </p:cNvSpPr>
          <p:nvPr>
            <p:ph type="subTitle" idx="1"/>
          </p:nvPr>
        </p:nvSpPr>
        <p:spPr>
          <a:xfrm>
            <a:off x="1132750" y="2755025"/>
            <a:ext cx="2292900" cy="8988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Clr>
                <a:schemeClr val="dk1"/>
              </a:buClr>
              <a:buSzPts val="2400"/>
              <a:buFont typeface="Bebas Neue"/>
              <a:buNone/>
              <a:defRPr sz="2000">
                <a:solidFill>
                  <a:schemeClr val="dk1"/>
                </a:solidFill>
                <a:latin typeface="Poppins Black"/>
                <a:ea typeface="Poppins Black"/>
                <a:cs typeface="Poppins Black"/>
                <a:sym typeface="Poppins Black"/>
              </a:defRPr>
            </a:lvl1pPr>
            <a:lvl2pPr lvl="1"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109" name="Google Shape;109;p13"/>
          <p:cNvSpPr txBox="1">
            <a:spLocks noGrp="1"/>
          </p:cNvSpPr>
          <p:nvPr>
            <p:ph type="title" idx="2"/>
          </p:nvPr>
        </p:nvSpPr>
        <p:spPr>
          <a:xfrm>
            <a:off x="715100" y="535000"/>
            <a:ext cx="7713900" cy="710700"/>
          </a:xfrm>
          <a:prstGeom prst="rect">
            <a:avLst/>
          </a:prstGeom>
          <a:ln>
            <a:noFill/>
          </a:ln>
        </p:spPr>
        <p:txBody>
          <a:bodyPr spcFirstLastPara="1" wrap="square" lIns="91425" tIns="91425" rIns="91425" bIns="91425" anchor="t" anchorCtr="0">
            <a:noAutofit/>
          </a:bodyPr>
          <a:lstStyle>
            <a:lvl1pPr lvl="0" algn="ctr" rtl="0">
              <a:lnSpc>
                <a:spcPct val="115000"/>
              </a:lnSpc>
              <a:spcBef>
                <a:spcPts val="0"/>
              </a:spcBef>
              <a:spcAft>
                <a:spcPts val="0"/>
              </a:spcAft>
              <a:buClr>
                <a:schemeClr val="dk1"/>
              </a:buClr>
              <a:buSzPts val="3500"/>
              <a:buFont typeface="Poppins Black"/>
              <a:buNone/>
              <a:defRPr>
                <a:solidFill>
                  <a:schemeClr val="dk1"/>
                </a:solidFill>
                <a:latin typeface="Poppins Black"/>
                <a:ea typeface="Poppins Black"/>
                <a:cs typeface="Poppins Black"/>
                <a:sym typeface="Poppins Black"/>
              </a:defRPr>
            </a:lvl1pPr>
            <a:lvl2pPr lvl="1"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2pPr>
            <a:lvl3pPr lvl="2"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3pPr>
            <a:lvl4pPr lvl="3"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4pPr>
            <a:lvl5pPr lvl="4"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5pPr>
            <a:lvl6pPr lvl="5"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6pPr>
            <a:lvl7pPr lvl="6"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7pPr>
            <a:lvl8pPr lvl="7"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8pPr>
            <a:lvl9pPr lvl="8"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9pPr>
          </a:lstStyle>
          <a:p>
            <a:endParaRPr/>
          </a:p>
        </p:txBody>
      </p:sp>
      <p:sp>
        <p:nvSpPr>
          <p:cNvPr id="110" name="Google Shape;110;p13"/>
          <p:cNvSpPr txBox="1">
            <a:spLocks noGrp="1"/>
          </p:cNvSpPr>
          <p:nvPr>
            <p:ph type="title" idx="3" hasCustomPrompt="1"/>
          </p:nvPr>
        </p:nvSpPr>
        <p:spPr>
          <a:xfrm>
            <a:off x="3425638" y="1955275"/>
            <a:ext cx="2292900" cy="593400"/>
          </a:xfrm>
          <a:prstGeom prst="rect">
            <a:avLst/>
          </a:prstGeom>
          <a:ln>
            <a:noFill/>
          </a:ln>
        </p:spPr>
        <p:txBody>
          <a:bodyPr spcFirstLastPara="1" wrap="square" lIns="91425" tIns="91425" rIns="91425" bIns="91425" anchor="ctr" anchorCtr="0">
            <a:noAutofit/>
          </a:bodyPr>
          <a:lstStyle>
            <a:lvl1pPr lvl="0" rtl="0">
              <a:spcBef>
                <a:spcPts val="0"/>
              </a:spcBef>
              <a:spcAft>
                <a:spcPts val="0"/>
              </a:spcAft>
              <a:buSzPts val="3000"/>
              <a:buNone/>
              <a:defRPr sz="2600">
                <a:solidFill>
                  <a:schemeClr val="accent4"/>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11" name="Google Shape;111;p13"/>
          <p:cNvSpPr txBox="1">
            <a:spLocks noGrp="1"/>
          </p:cNvSpPr>
          <p:nvPr>
            <p:ph type="subTitle" idx="4"/>
          </p:nvPr>
        </p:nvSpPr>
        <p:spPr>
          <a:xfrm>
            <a:off x="3425563" y="2755025"/>
            <a:ext cx="2292900" cy="8988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Clr>
                <a:schemeClr val="dk1"/>
              </a:buClr>
              <a:buSzPts val="2400"/>
              <a:buFont typeface="Bebas Neue"/>
              <a:buNone/>
              <a:defRPr sz="2000">
                <a:solidFill>
                  <a:schemeClr val="dk1"/>
                </a:solidFill>
                <a:latin typeface="Poppins Black"/>
                <a:ea typeface="Poppins Black"/>
                <a:cs typeface="Poppins Black"/>
                <a:sym typeface="Poppins Black"/>
              </a:defRPr>
            </a:lvl1pPr>
            <a:lvl2pPr lvl="1"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112" name="Google Shape;112;p13"/>
          <p:cNvSpPr txBox="1">
            <a:spLocks noGrp="1"/>
          </p:cNvSpPr>
          <p:nvPr>
            <p:ph type="title" idx="5" hasCustomPrompt="1"/>
          </p:nvPr>
        </p:nvSpPr>
        <p:spPr>
          <a:xfrm>
            <a:off x="5718363" y="1955275"/>
            <a:ext cx="2292900" cy="593400"/>
          </a:xfrm>
          <a:prstGeom prst="rect">
            <a:avLst/>
          </a:prstGeom>
          <a:ln>
            <a:noFill/>
          </a:ln>
        </p:spPr>
        <p:txBody>
          <a:bodyPr spcFirstLastPara="1" wrap="square" lIns="91425" tIns="91425" rIns="91425" bIns="91425" anchor="ctr" anchorCtr="0">
            <a:noAutofit/>
          </a:bodyPr>
          <a:lstStyle>
            <a:lvl1pPr lvl="0" rtl="0">
              <a:spcBef>
                <a:spcPts val="0"/>
              </a:spcBef>
              <a:spcAft>
                <a:spcPts val="0"/>
              </a:spcAft>
              <a:buSzPts val="3000"/>
              <a:buNone/>
              <a:defRPr sz="2600">
                <a:solidFill>
                  <a:schemeClr val="accent5"/>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13" name="Google Shape;113;p13"/>
          <p:cNvSpPr txBox="1">
            <a:spLocks noGrp="1"/>
          </p:cNvSpPr>
          <p:nvPr>
            <p:ph type="subTitle" idx="6"/>
          </p:nvPr>
        </p:nvSpPr>
        <p:spPr>
          <a:xfrm>
            <a:off x="5718375" y="2755025"/>
            <a:ext cx="2292900" cy="8988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Clr>
                <a:schemeClr val="dk1"/>
              </a:buClr>
              <a:buSzPts val="2400"/>
              <a:buFont typeface="Bebas Neue"/>
              <a:buNone/>
              <a:defRPr sz="2000">
                <a:solidFill>
                  <a:schemeClr val="dk1"/>
                </a:solidFill>
                <a:latin typeface="Poppins Black"/>
                <a:ea typeface="Poppins Black"/>
                <a:cs typeface="Poppins Black"/>
                <a:sym typeface="Poppins Black"/>
              </a:defRPr>
            </a:lvl1pPr>
            <a:lvl2pPr lvl="1"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1">
  <p:cSld name="CUSTOM_1">
    <p:bg>
      <p:bgPr>
        <a:solidFill>
          <a:schemeClr val="lt2"/>
        </a:solidFill>
        <a:effectLst/>
      </p:bgPr>
    </p:bg>
    <p:spTree>
      <p:nvGrpSpPr>
        <p:cNvPr id="1" name="Shape 114"/>
        <p:cNvGrpSpPr/>
        <p:nvPr/>
      </p:nvGrpSpPr>
      <p:grpSpPr>
        <a:xfrm>
          <a:off x="0" y="0"/>
          <a:ext cx="0" cy="0"/>
          <a:chOff x="0" y="0"/>
          <a:chExt cx="0" cy="0"/>
        </a:xfrm>
      </p:grpSpPr>
      <p:grpSp>
        <p:nvGrpSpPr>
          <p:cNvPr id="115" name="Google Shape;115;p14"/>
          <p:cNvGrpSpPr/>
          <p:nvPr/>
        </p:nvGrpSpPr>
        <p:grpSpPr>
          <a:xfrm flipH="1">
            <a:off x="-22" y="0"/>
            <a:ext cx="9144044" cy="5143500"/>
            <a:chOff x="0" y="0"/>
            <a:chExt cx="9144044" cy="5143500"/>
          </a:xfrm>
        </p:grpSpPr>
        <p:sp>
          <p:nvSpPr>
            <p:cNvPr id="116" name="Google Shape;116;p14"/>
            <p:cNvSpPr/>
            <p:nvPr/>
          </p:nvSpPr>
          <p:spPr>
            <a:xfrm>
              <a:off x="46" y="0"/>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4"/>
            <p:cNvSpPr/>
            <p:nvPr/>
          </p:nvSpPr>
          <p:spPr>
            <a:xfrm rot="10800000">
              <a:off x="5864993" y="5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4"/>
            <p:cNvSpPr/>
            <p:nvPr/>
          </p:nvSpPr>
          <p:spPr>
            <a:xfrm rot="10800000">
              <a:off x="0" y="291048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14"/>
            <p:cNvSpPr/>
            <p:nvPr/>
          </p:nvSpPr>
          <p:spPr>
            <a:xfrm rot="10800000">
              <a:off x="8341755" y="3972706"/>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0" name="Google Shape;120;p14"/>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14"/>
          <p:cNvSpPr txBox="1">
            <a:spLocks noGrp="1"/>
          </p:cNvSpPr>
          <p:nvPr>
            <p:ph type="title"/>
          </p:nvPr>
        </p:nvSpPr>
        <p:spPr>
          <a:xfrm>
            <a:off x="4572000" y="2425500"/>
            <a:ext cx="3448200" cy="1461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22" name="Google Shape;122;p14"/>
          <p:cNvSpPr txBox="1">
            <a:spLocks noGrp="1"/>
          </p:cNvSpPr>
          <p:nvPr>
            <p:ph type="title" idx="2" hasCustomPrompt="1"/>
          </p:nvPr>
        </p:nvSpPr>
        <p:spPr>
          <a:xfrm>
            <a:off x="4572000" y="1196450"/>
            <a:ext cx="3448200" cy="1098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None/>
              <a:defRPr sz="4500">
                <a:solidFill>
                  <a:schemeClr val="accent4"/>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2">
  <p:cSld name="CUSTOM_1_1">
    <p:bg>
      <p:bgPr>
        <a:solidFill>
          <a:schemeClr val="lt2"/>
        </a:solidFill>
        <a:effectLst/>
      </p:bgPr>
    </p:bg>
    <p:spTree>
      <p:nvGrpSpPr>
        <p:cNvPr id="1" name="Shape 123"/>
        <p:cNvGrpSpPr/>
        <p:nvPr/>
      </p:nvGrpSpPr>
      <p:grpSpPr>
        <a:xfrm>
          <a:off x="0" y="0"/>
          <a:ext cx="0" cy="0"/>
          <a:chOff x="0" y="0"/>
          <a:chExt cx="0" cy="0"/>
        </a:xfrm>
      </p:grpSpPr>
      <p:grpSp>
        <p:nvGrpSpPr>
          <p:cNvPr id="124" name="Google Shape;124;p15"/>
          <p:cNvGrpSpPr/>
          <p:nvPr/>
        </p:nvGrpSpPr>
        <p:grpSpPr>
          <a:xfrm flipH="1">
            <a:off x="-22" y="0"/>
            <a:ext cx="9144044" cy="5143500"/>
            <a:chOff x="0" y="0"/>
            <a:chExt cx="9144044" cy="5143500"/>
          </a:xfrm>
        </p:grpSpPr>
        <p:sp>
          <p:nvSpPr>
            <p:cNvPr id="125" name="Google Shape;125;p15"/>
            <p:cNvSpPr/>
            <p:nvPr/>
          </p:nvSpPr>
          <p:spPr>
            <a:xfrm>
              <a:off x="46" y="0"/>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15"/>
            <p:cNvSpPr/>
            <p:nvPr/>
          </p:nvSpPr>
          <p:spPr>
            <a:xfrm rot="10800000">
              <a:off x="5864993" y="5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15"/>
            <p:cNvSpPr/>
            <p:nvPr/>
          </p:nvSpPr>
          <p:spPr>
            <a:xfrm rot="10800000">
              <a:off x="0" y="291048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15"/>
            <p:cNvSpPr/>
            <p:nvPr/>
          </p:nvSpPr>
          <p:spPr>
            <a:xfrm rot="10800000">
              <a:off x="8341755" y="3972706"/>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9" name="Google Shape;129;p15"/>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15"/>
          <p:cNvSpPr txBox="1">
            <a:spLocks noGrp="1"/>
          </p:cNvSpPr>
          <p:nvPr>
            <p:ph type="title"/>
          </p:nvPr>
        </p:nvSpPr>
        <p:spPr>
          <a:xfrm>
            <a:off x="4572000" y="2425500"/>
            <a:ext cx="3448200" cy="1461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31" name="Google Shape;131;p15"/>
          <p:cNvSpPr txBox="1">
            <a:spLocks noGrp="1"/>
          </p:cNvSpPr>
          <p:nvPr>
            <p:ph type="title" idx="2" hasCustomPrompt="1"/>
          </p:nvPr>
        </p:nvSpPr>
        <p:spPr>
          <a:xfrm>
            <a:off x="4572000" y="1196450"/>
            <a:ext cx="3448200" cy="1098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None/>
              <a:defRPr sz="4500">
                <a:solidFill>
                  <a:schemeClr val="accent5"/>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ext">
  <p:cSld name="CUSTOM">
    <p:bg>
      <p:bgPr>
        <a:solidFill>
          <a:schemeClr val="lt2"/>
        </a:solidFill>
        <a:effectLst/>
      </p:bgPr>
    </p:bg>
    <p:spTree>
      <p:nvGrpSpPr>
        <p:cNvPr id="1" name="Shape 132"/>
        <p:cNvGrpSpPr/>
        <p:nvPr/>
      </p:nvGrpSpPr>
      <p:grpSpPr>
        <a:xfrm>
          <a:off x="0" y="0"/>
          <a:ext cx="0" cy="0"/>
          <a:chOff x="0" y="0"/>
          <a:chExt cx="0" cy="0"/>
        </a:xfrm>
      </p:grpSpPr>
      <p:grpSp>
        <p:nvGrpSpPr>
          <p:cNvPr id="133" name="Google Shape;133;p16"/>
          <p:cNvGrpSpPr/>
          <p:nvPr/>
        </p:nvGrpSpPr>
        <p:grpSpPr>
          <a:xfrm flipH="1">
            <a:off x="-22" y="0"/>
            <a:ext cx="9144044" cy="5143500"/>
            <a:chOff x="0" y="0"/>
            <a:chExt cx="9144044" cy="5143500"/>
          </a:xfrm>
        </p:grpSpPr>
        <p:sp>
          <p:nvSpPr>
            <p:cNvPr id="134" name="Google Shape;134;p16"/>
            <p:cNvSpPr/>
            <p:nvPr/>
          </p:nvSpPr>
          <p:spPr>
            <a:xfrm>
              <a:off x="46" y="0"/>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16"/>
            <p:cNvSpPr/>
            <p:nvPr/>
          </p:nvSpPr>
          <p:spPr>
            <a:xfrm rot="10800000">
              <a:off x="5864993" y="5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16"/>
            <p:cNvSpPr/>
            <p:nvPr/>
          </p:nvSpPr>
          <p:spPr>
            <a:xfrm rot="10800000">
              <a:off x="0" y="291048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16"/>
            <p:cNvSpPr/>
            <p:nvPr/>
          </p:nvSpPr>
          <p:spPr>
            <a:xfrm rot="10800000">
              <a:off x="8341755" y="3972706"/>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8" name="Google Shape;138;p16"/>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16"/>
          <p:cNvSpPr txBox="1">
            <a:spLocks noGrp="1"/>
          </p:cNvSpPr>
          <p:nvPr>
            <p:ph type="title"/>
          </p:nvPr>
        </p:nvSpPr>
        <p:spPr>
          <a:xfrm>
            <a:off x="715100" y="535000"/>
            <a:ext cx="7713900" cy="710700"/>
          </a:xfrm>
          <a:prstGeom prst="rect">
            <a:avLst/>
          </a:prstGeom>
          <a:ln>
            <a:noFill/>
          </a:ln>
        </p:spPr>
        <p:txBody>
          <a:bodyPr spcFirstLastPara="1" wrap="square" lIns="91425" tIns="91425" rIns="91425" bIns="91425" anchor="t" anchorCtr="0">
            <a:noAutofit/>
          </a:bodyPr>
          <a:lstStyle>
            <a:lvl1pPr lvl="0" algn="l"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1pPr>
            <a:lvl2pPr lvl="1"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2pPr>
            <a:lvl3pPr lvl="2"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3pPr>
            <a:lvl4pPr lvl="3"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4pPr>
            <a:lvl5pPr lvl="4"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5pPr>
            <a:lvl6pPr lvl="5"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6pPr>
            <a:lvl7pPr lvl="6"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7pPr>
            <a:lvl8pPr lvl="7"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8pPr>
            <a:lvl9pPr lvl="8"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9pPr>
          </a:lstStyle>
          <a:p>
            <a:endParaRPr/>
          </a:p>
        </p:txBody>
      </p:sp>
      <p:sp>
        <p:nvSpPr>
          <p:cNvPr id="140" name="Google Shape;140;p16"/>
          <p:cNvSpPr txBox="1">
            <a:spLocks noGrp="1"/>
          </p:cNvSpPr>
          <p:nvPr>
            <p:ph type="body" idx="1"/>
          </p:nvPr>
        </p:nvSpPr>
        <p:spPr>
          <a:xfrm>
            <a:off x="715050" y="1245700"/>
            <a:ext cx="7713900" cy="3362700"/>
          </a:xfrm>
          <a:prstGeom prst="rect">
            <a:avLst/>
          </a:prstGeom>
          <a:ln>
            <a:noFill/>
          </a:ln>
        </p:spPr>
        <p:txBody>
          <a:bodyPr spcFirstLastPara="1" wrap="square" lIns="91425" tIns="91425" rIns="91425" bIns="91425" anchor="t" anchorCtr="0">
            <a:noAutofit/>
          </a:bodyPr>
          <a:lstStyle>
            <a:lvl1pPr marL="457200" lvl="0" indent="-311150" rtl="0">
              <a:spcBef>
                <a:spcPts val="0"/>
              </a:spcBef>
              <a:spcAft>
                <a:spcPts val="0"/>
              </a:spcAft>
              <a:buClr>
                <a:schemeClr val="accent1"/>
              </a:buClr>
              <a:buSzPts val="1300"/>
              <a:buFont typeface="Poppins"/>
              <a:buAutoNum type="arabicPeriod"/>
              <a:defRPr sz="1300">
                <a:solidFill>
                  <a:schemeClr val="dk1"/>
                </a:solidFill>
                <a:latin typeface="Poppins"/>
                <a:ea typeface="Poppins"/>
                <a:cs typeface="Poppins"/>
                <a:sym typeface="Poppins"/>
              </a:defRPr>
            </a:lvl1pPr>
            <a:lvl2pPr marL="914400" lvl="1" indent="-311150" rtl="0">
              <a:lnSpc>
                <a:spcPct val="115000"/>
              </a:lnSpc>
              <a:spcBef>
                <a:spcPts val="0"/>
              </a:spcBef>
              <a:spcAft>
                <a:spcPts val="0"/>
              </a:spcAft>
              <a:buClr>
                <a:schemeClr val="dk1"/>
              </a:buClr>
              <a:buSzPts val="1300"/>
              <a:buFont typeface="Poppins"/>
              <a:buAutoNum type="alphaLcPeriod"/>
              <a:defRPr sz="1300">
                <a:solidFill>
                  <a:schemeClr val="dk1"/>
                </a:solidFill>
                <a:latin typeface="Poppins"/>
                <a:ea typeface="Poppins"/>
                <a:cs typeface="Poppins"/>
                <a:sym typeface="Poppins"/>
              </a:defRPr>
            </a:lvl2pPr>
            <a:lvl3pPr marL="1371600" lvl="2" indent="-311150" rtl="0">
              <a:lnSpc>
                <a:spcPct val="115000"/>
              </a:lnSpc>
              <a:spcBef>
                <a:spcPts val="0"/>
              </a:spcBef>
              <a:spcAft>
                <a:spcPts val="0"/>
              </a:spcAft>
              <a:buClr>
                <a:schemeClr val="dk1"/>
              </a:buClr>
              <a:buSzPts val="1300"/>
              <a:buFont typeface="Poppins"/>
              <a:buAutoNum type="romanLcPeriod"/>
              <a:defRPr sz="1300">
                <a:solidFill>
                  <a:schemeClr val="dk1"/>
                </a:solidFill>
                <a:latin typeface="Poppins"/>
                <a:ea typeface="Poppins"/>
                <a:cs typeface="Poppins"/>
                <a:sym typeface="Poppins"/>
              </a:defRPr>
            </a:lvl3pPr>
            <a:lvl4pPr marL="1828800" lvl="3" indent="-311150" rtl="0">
              <a:lnSpc>
                <a:spcPct val="115000"/>
              </a:lnSpc>
              <a:spcBef>
                <a:spcPts val="0"/>
              </a:spcBef>
              <a:spcAft>
                <a:spcPts val="0"/>
              </a:spcAft>
              <a:buClr>
                <a:schemeClr val="dk1"/>
              </a:buClr>
              <a:buSzPts val="1300"/>
              <a:buFont typeface="Poppins"/>
              <a:buAutoNum type="arabicPeriod"/>
              <a:defRPr sz="1300">
                <a:solidFill>
                  <a:schemeClr val="dk1"/>
                </a:solidFill>
                <a:latin typeface="Poppins"/>
                <a:ea typeface="Poppins"/>
                <a:cs typeface="Poppins"/>
                <a:sym typeface="Poppins"/>
              </a:defRPr>
            </a:lvl4pPr>
            <a:lvl5pPr marL="2286000" lvl="4" indent="-311150" rtl="0">
              <a:lnSpc>
                <a:spcPct val="115000"/>
              </a:lnSpc>
              <a:spcBef>
                <a:spcPts val="0"/>
              </a:spcBef>
              <a:spcAft>
                <a:spcPts val="0"/>
              </a:spcAft>
              <a:buClr>
                <a:schemeClr val="dk1"/>
              </a:buClr>
              <a:buSzPts val="1300"/>
              <a:buFont typeface="Poppins"/>
              <a:buAutoNum type="alphaLcPeriod"/>
              <a:defRPr sz="1300">
                <a:solidFill>
                  <a:schemeClr val="dk1"/>
                </a:solidFill>
                <a:latin typeface="Poppins"/>
                <a:ea typeface="Poppins"/>
                <a:cs typeface="Poppins"/>
                <a:sym typeface="Poppins"/>
              </a:defRPr>
            </a:lvl5pPr>
            <a:lvl6pPr marL="2743200" lvl="5" indent="-311150" rtl="0">
              <a:lnSpc>
                <a:spcPct val="115000"/>
              </a:lnSpc>
              <a:spcBef>
                <a:spcPts val="0"/>
              </a:spcBef>
              <a:spcAft>
                <a:spcPts val="0"/>
              </a:spcAft>
              <a:buClr>
                <a:schemeClr val="dk1"/>
              </a:buClr>
              <a:buSzPts val="1300"/>
              <a:buFont typeface="Poppins"/>
              <a:buAutoNum type="romanLcPeriod"/>
              <a:defRPr sz="1300">
                <a:solidFill>
                  <a:schemeClr val="dk1"/>
                </a:solidFill>
                <a:latin typeface="Poppins"/>
                <a:ea typeface="Poppins"/>
                <a:cs typeface="Poppins"/>
                <a:sym typeface="Poppins"/>
              </a:defRPr>
            </a:lvl6pPr>
            <a:lvl7pPr marL="3200400" lvl="6" indent="-311150" rtl="0">
              <a:lnSpc>
                <a:spcPct val="115000"/>
              </a:lnSpc>
              <a:spcBef>
                <a:spcPts val="0"/>
              </a:spcBef>
              <a:spcAft>
                <a:spcPts val="0"/>
              </a:spcAft>
              <a:buClr>
                <a:schemeClr val="dk1"/>
              </a:buClr>
              <a:buSzPts val="1300"/>
              <a:buFont typeface="Poppins"/>
              <a:buAutoNum type="arabicPeriod"/>
              <a:defRPr sz="1300">
                <a:solidFill>
                  <a:schemeClr val="dk1"/>
                </a:solidFill>
                <a:latin typeface="Poppins"/>
                <a:ea typeface="Poppins"/>
                <a:cs typeface="Poppins"/>
                <a:sym typeface="Poppins"/>
              </a:defRPr>
            </a:lvl7pPr>
            <a:lvl8pPr marL="3657600" lvl="7" indent="-311150" rtl="0">
              <a:lnSpc>
                <a:spcPct val="115000"/>
              </a:lnSpc>
              <a:spcBef>
                <a:spcPts val="0"/>
              </a:spcBef>
              <a:spcAft>
                <a:spcPts val="0"/>
              </a:spcAft>
              <a:buClr>
                <a:schemeClr val="dk1"/>
              </a:buClr>
              <a:buSzPts val="1300"/>
              <a:buFont typeface="Poppins"/>
              <a:buAutoNum type="alphaLcPeriod"/>
              <a:defRPr sz="1300">
                <a:solidFill>
                  <a:schemeClr val="dk1"/>
                </a:solidFill>
                <a:latin typeface="Poppins"/>
                <a:ea typeface="Poppins"/>
                <a:cs typeface="Poppins"/>
                <a:sym typeface="Poppins"/>
              </a:defRPr>
            </a:lvl8pPr>
            <a:lvl9pPr marL="4114800" lvl="8" indent="-311150" rtl="0">
              <a:lnSpc>
                <a:spcPct val="115000"/>
              </a:lnSpc>
              <a:spcBef>
                <a:spcPts val="0"/>
              </a:spcBef>
              <a:spcAft>
                <a:spcPts val="0"/>
              </a:spcAft>
              <a:buClr>
                <a:schemeClr val="dk1"/>
              </a:buClr>
              <a:buSzPts val="1300"/>
              <a:buFont typeface="Poppins"/>
              <a:buAutoNum type="romanLcPeriod"/>
              <a:defRPr sz="1300">
                <a:solidFill>
                  <a:schemeClr val="dk1"/>
                </a:solidFill>
                <a:latin typeface="Poppins"/>
                <a:ea typeface="Poppins"/>
                <a:cs typeface="Poppins"/>
                <a:sym typeface="Poppins"/>
              </a:defRPr>
            </a:lvl9pPr>
          </a:lstStyle>
          <a:p>
            <a:endParaRPr/>
          </a:p>
        </p:txBody>
      </p:sp>
      <p:sp>
        <p:nvSpPr>
          <p:cNvPr id="141" name="Google Shape;141;p16"/>
          <p:cNvSpPr/>
          <p:nvPr/>
        </p:nvSpPr>
        <p:spPr>
          <a:xfrm rot="10800000" flipH="1">
            <a:off x="7498425" y="4124089"/>
            <a:ext cx="1289335" cy="685011"/>
          </a:xfrm>
          <a:custGeom>
            <a:avLst/>
            <a:gdLst/>
            <a:ahLst/>
            <a:cxnLst/>
            <a:rect l="l" t="t" r="r" b="b"/>
            <a:pathLst>
              <a:path w="30174" h="16049" extrusionOk="0">
                <a:moveTo>
                  <a:pt x="1" y="1"/>
                </a:moveTo>
                <a:cubicBezTo>
                  <a:pt x="7986" y="12278"/>
                  <a:pt x="19203" y="16049"/>
                  <a:pt x="28402" y="16049"/>
                </a:cubicBezTo>
                <a:cubicBezTo>
                  <a:pt x="29002" y="16049"/>
                  <a:pt x="29593" y="16033"/>
                  <a:pt x="30174" y="16002"/>
                </a:cubicBezTo>
                <a:lnTo>
                  <a:pt x="30174" y="2248"/>
                </a:lnTo>
                <a:cubicBezTo>
                  <a:pt x="30174" y="1007"/>
                  <a:pt x="29168" y="1"/>
                  <a:pt x="2792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text 1">
  <p:cSld name="CUSTOM_2">
    <p:bg>
      <p:bgPr>
        <a:solidFill>
          <a:schemeClr val="lt2"/>
        </a:solidFill>
        <a:effectLst/>
      </p:bgPr>
    </p:bg>
    <p:spTree>
      <p:nvGrpSpPr>
        <p:cNvPr id="1" name="Shape 142"/>
        <p:cNvGrpSpPr/>
        <p:nvPr/>
      </p:nvGrpSpPr>
      <p:grpSpPr>
        <a:xfrm>
          <a:off x="0" y="0"/>
          <a:ext cx="0" cy="0"/>
          <a:chOff x="0" y="0"/>
          <a:chExt cx="0" cy="0"/>
        </a:xfrm>
      </p:grpSpPr>
      <p:grpSp>
        <p:nvGrpSpPr>
          <p:cNvPr id="143" name="Google Shape;143;p17"/>
          <p:cNvGrpSpPr/>
          <p:nvPr/>
        </p:nvGrpSpPr>
        <p:grpSpPr>
          <a:xfrm>
            <a:off x="0" y="0"/>
            <a:ext cx="9144044" cy="5143500"/>
            <a:chOff x="0" y="0"/>
            <a:chExt cx="9144044" cy="5143500"/>
          </a:xfrm>
        </p:grpSpPr>
        <p:sp>
          <p:nvSpPr>
            <p:cNvPr id="144" name="Google Shape;144;p17"/>
            <p:cNvSpPr/>
            <p:nvPr/>
          </p:nvSpPr>
          <p:spPr>
            <a:xfrm rot="10800000">
              <a:off x="8060822" y="3562803"/>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7"/>
            <p:cNvSpPr/>
            <p:nvPr/>
          </p:nvSpPr>
          <p:spPr>
            <a:xfrm>
              <a:off x="0" y="274360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7"/>
            <p:cNvSpPr/>
            <p:nvPr/>
          </p:nvSpPr>
          <p:spPr>
            <a:xfrm>
              <a:off x="5063126" y="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7"/>
            <p:cNvSpPr/>
            <p:nvPr/>
          </p:nvSpPr>
          <p:spPr>
            <a:xfrm>
              <a:off x="0" y="1"/>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8" name="Google Shape;148;p17"/>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17"/>
          <p:cNvSpPr txBox="1">
            <a:spLocks noGrp="1"/>
          </p:cNvSpPr>
          <p:nvPr>
            <p:ph type="title"/>
          </p:nvPr>
        </p:nvSpPr>
        <p:spPr>
          <a:xfrm>
            <a:off x="715100" y="535000"/>
            <a:ext cx="7713900" cy="710700"/>
          </a:xfrm>
          <a:prstGeom prst="rect">
            <a:avLst/>
          </a:prstGeom>
          <a:ln>
            <a:noFill/>
          </a:ln>
        </p:spPr>
        <p:txBody>
          <a:bodyPr spcFirstLastPara="1" wrap="square" lIns="91425" tIns="91425" rIns="91425" bIns="91425" anchor="t" anchorCtr="0">
            <a:noAutofit/>
          </a:bodyPr>
          <a:lstStyle>
            <a:lvl1pPr lvl="0" algn="l"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1pPr>
            <a:lvl2pPr lvl="1"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2pPr>
            <a:lvl3pPr lvl="2"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3pPr>
            <a:lvl4pPr lvl="3"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4pPr>
            <a:lvl5pPr lvl="4"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5pPr>
            <a:lvl6pPr lvl="5"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6pPr>
            <a:lvl7pPr lvl="6"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7pPr>
            <a:lvl8pPr lvl="7"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8pPr>
            <a:lvl9pPr lvl="8"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9pPr>
          </a:lstStyle>
          <a:p>
            <a:endParaRPr/>
          </a:p>
        </p:txBody>
      </p:sp>
      <p:sp>
        <p:nvSpPr>
          <p:cNvPr id="150" name="Google Shape;150;p17"/>
          <p:cNvSpPr txBox="1">
            <a:spLocks noGrp="1"/>
          </p:cNvSpPr>
          <p:nvPr>
            <p:ph type="body" idx="1"/>
          </p:nvPr>
        </p:nvSpPr>
        <p:spPr>
          <a:xfrm>
            <a:off x="715050" y="1245700"/>
            <a:ext cx="7713900" cy="3362700"/>
          </a:xfrm>
          <a:prstGeom prst="rect">
            <a:avLst/>
          </a:prstGeom>
          <a:ln>
            <a:noFill/>
          </a:ln>
        </p:spPr>
        <p:txBody>
          <a:bodyPr spcFirstLastPara="1" wrap="square" lIns="91425" tIns="91425" rIns="91425" bIns="91425" anchor="t" anchorCtr="0">
            <a:noAutofit/>
          </a:bodyPr>
          <a:lstStyle>
            <a:lvl1pPr marL="457200" lvl="0" indent="-311150" rtl="0">
              <a:lnSpc>
                <a:spcPct val="115000"/>
              </a:lnSpc>
              <a:spcBef>
                <a:spcPts val="0"/>
              </a:spcBef>
              <a:spcAft>
                <a:spcPts val="0"/>
              </a:spcAft>
              <a:buClr>
                <a:schemeClr val="accent4"/>
              </a:buClr>
              <a:buSzPts val="1300"/>
              <a:buFont typeface="Poppins"/>
              <a:buAutoNum type="arabicPeriod"/>
              <a:defRPr sz="1300">
                <a:solidFill>
                  <a:schemeClr val="dk1"/>
                </a:solidFill>
                <a:latin typeface="Poppins"/>
                <a:ea typeface="Poppins"/>
                <a:cs typeface="Poppins"/>
                <a:sym typeface="Poppins"/>
              </a:defRPr>
            </a:lvl1pPr>
            <a:lvl2pPr marL="914400" lvl="1" indent="-311150" rtl="0">
              <a:lnSpc>
                <a:spcPct val="115000"/>
              </a:lnSpc>
              <a:spcBef>
                <a:spcPts val="0"/>
              </a:spcBef>
              <a:spcAft>
                <a:spcPts val="0"/>
              </a:spcAft>
              <a:buClr>
                <a:schemeClr val="dk1"/>
              </a:buClr>
              <a:buSzPts val="1300"/>
              <a:buFont typeface="Poppins"/>
              <a:buAutoNum type="alphaLcPeriod"/>
              <a:defRPr sz="1300">
                <a:solidFill>
                  <a:schemeClr val="dk1"/>
                </a:solidFill>
                <a:latin typeface="Poppins"/>
                <a:ea typeface="Poppins"/>
                <a:cs typeface="Poppins"/>
                <a:sym typeface="Poppins"/>
              </a:defRPr>
            </a:lvl2pPr>
            <a:lvl3pPr marL="1371600" lvl="2" indent="-311150" rtl="0">
              <a:lnSpc>
                <a:spcPct val="115000"/>
              </a:lnSpc>
              <a:spcBef>
                <a:spcPts val="0"/>
              </a:spcBef>
              <a:spcAft>
                <a:spcPts val="0"/>
              </a:spcAft>
              <a:buClr>
                <a:schemeClr val="dk1"/>
              </a:buClr>
              <a:buSzPts val="1300"/>
              <a:buFont typeface="Poppins"/>
              <a:buAutoNum type="romanLcPeriod"/>
              <a:defRPr sz="1300">
                <a:solidFill>
                  <a:schemeClr val="dk1"/>
                </a:solidFill>
                <a:latin typeface="Poppins"/>
                <a:ea typeface="Poppins"/>
                <a:cs typeface="Poppins"/>
                <a:sym typeface="Poppins"/>
              </a:defRPr>
            </a:lvl3pPr>
            <a:lvl4pPr marL="1828800" lvl="3" indent="-311150" rtl="0">
              <a:lnSpc>
                <a:spcPct val="115000"/>
              </a:lnSpc>
              <a:spcBef>
                <a:spcPts val="0"/>
              </a:spcBef>
              <a:spcAft>
                <a:spcPts val="0"/>
              </a:spcAft>
              <a:buClr>
                <a:schemeClr val="dk1"/>
              </a:buClr>
              <a:buSzPts val="1300"/>
              <a:buFont typeface="Poppins"/>
              <a:buAutoNum type="arabicPeriod"/>
              <a:defRPr sz="1300">
                <a:solidFill>
                  <a:schemeClr val="dk1"/>
                </a:solidFill>
                <a:latin typeface="Poppins"/>
                <a:ea typeface="Poppins"/>
                <a:cs typeface="Poppins"/>
                <a:sym typeface="Poppins"/>
              </a:defRPr>
            </a:lvl4pPr>
            <a:lvl5pPr marL="2286000" lvl="4" indent="-311150" rtl="0">
              <a:lnSpc>
                <a:spcPct val="115000"/>
              </a:lnSpc>
              <a:spcBef>
                <a:spcPts val="0"/>
              </a:spcBef>
              <a:spcAft>
                <a:spcPts val="0"/>
              </a:spcAft>
              <a:buClr>
                <a:schemeClr val="dk1"/>
              </a:buClr>
              <a:buSzPts val="1300"/>
              <a:buFont typeface="Poppins"/>
              <a:buAutoNum type="alphaLcPeriod"/>
              <a:defRPr sz="1300">
                <a:solidFill>
                  <a:schemeClr val="dk1"/>
                </a:solidFill>
                <a:latin typeface="Poppins"/>
                <a:ea typeface="Poppins"/>
                <a:cs typeface="Poppins"/>
                <a:sym typeface="Poppins"/>
              </a:defRPr>
            </a:lvl5pPr>
            <a:lvl6pPr marL="2743200" lvl="5" indent="-311150" rtl="0">
              <a:lnSpc>
                <a:spcPct val="115000"/>
              </a:lnSpc>
              <a:spcBef>
                <a:spcPts val="0"/>
              </a:spcBef>
              <a:spcAft>
                <a:spcPts val="0"/>
              </a:spcAft>
              <a:buClr>
                <a:schemeClr val="dk1"/>
              </a:buClr>
              <a:buSzPts val="1300"/>
              <a:buFont typeface="Poppins"/>
              <a:buAutoNum type="romanLcPeriod"/>
              <a:defRPr sz="1300">
                <a:solidFill>
                  <a:schemeClr val="dk1"/>
                </a:solidFill>
                <a:latin typeface="Poppins"/>
                <a:ea typeface="Poppins"/>
                <a:cs typeface="Poppins"/>
                <a:sym typeface="Poppins"/>
              </a:defRPr>
            </a:lvl6pPr>
            <a:lvl7pPr marL="3200400" lvl="6" indent="-311150" rtl="0">
              <a:lnSpc>
                <a:spcPct val="115000"/>
              </a:lnSpc>
              <a:spcBef>
                <a:spcPts val="0"/>
              </a:spcBef>
              <a:spcAft>
                <a:spcPts val="0"/>
              </a:spcAft>
              <a:buClr>
                <a:schemeClr val="dk1"/>
              </a:buClr>
              <a:buSzPts val="1300"/>
              <a:buFont typeface="Poppins"/>
              <a:buAutoNum type="arabicPeriod"/>
              <a:defRPr sz="1300">
                <a:solidFill>
                  <a:schemeClr val="dk1"/>
                </a:solidFill>
                <a:latin typeface="Poppins"/>
                <a:ea typeface="Poppins"/>
                <a:cs typeface="Poppins"/>
                <a:sym typeface="Poppins"/>
              </a:defRPr>
            </a:lvl7pPr>
            <a:lvl8pPr marL="3657600" lvl="7" indent="-311150" rtl="0">
              <a:lnSpc>
                <a:spcPct val="115000"/>
              </a:lnSpc>
              <a:spcBef>
                <a:spcPts val="0"/>
              </a:spcBef>
              <a:spcAft>
                <a:spcPts val="0"/>
              </a:spcAft>
              <a:buClr>
                <a:schemeClr val="dk1"/>
              </a:buClr>
              <a:buSzPts val="1300"/>
              <a:buFont typeface="Poppins"/>
              <a:buAutoNum type="alphaLcPeriod"/>
              <a:defRPr sz="1300">
                <a:solidFill>
                  <a:schemeClr val="dk1"/>
                </a:solidFill>
                <a:latin typeface="Poppins"/>
                <a:ea typeface="Poppins"/>
                <a:cs typeface="Poppins"/>
                <a:sym typeface="Poppins"/>
              </a:defRPr>
            </a:lvl8pPr>
            <a:lvl9pPr marL="4114800" lvl="8" indent="-311150" rtl="0">
              <a:lnSpc>
                <a:spcPct val="115000"/>
              </a:lnSpc>
              <a:spcBef>
                <a:spcPts val="0"/>
              </a:spcBef>
              <a:spcAft>
                <a:spcPts val="0"/>
              </a:spcAft>
              <a:buClr>
                <a:schemeClr val="dk1"/>
              </a:buClr>
              <a:buSzPts val="1300"/>
              <a:buFont typeface="Poppins"/>
              <a:buAutoNum type="romanLcPeriod"/>
              <a:defRPr sz="1300">
                <a:solidFill>
                  <a:schemeClr val="dk1"/>
                </a:solidFill>
                <a:latin typeface="Poppins"/>
                <a:ea typeface="Poppins"/>
                <a:cs typeface="Poppins"/>
                <a:sym typeface="Poppins"/>
              </a:defRPr>
            </a:lvl9pPr>
          </a:lstStyle>
          <a:p>
            <a:endParaRPr/>
          </a:p>
        </p:txBody>
      </p:sp>
      <p:sp>
        <p:nvSpPr>
          <p:cNvPr id="151" name="Google Shape;151;p17"/>
          <p:cNvSpPr/>
          <p:nvPr/>
        </p:nvSpPr>
        <p:spPr>
          <a:xfrm rot="10800000" flipH="1">
            <a:off x="7498425" y="4124089"/>
            <a:ext cx="1289335" cy="685011"/>
          </a:xfrm>
          <a:custGeom>
            <a:avLst/>
            <a:gdLst/>
            <a:ahLst/>
            <a:cxnLst/>
            <a:rect l="l" t="t" r="r" b="b"/>
            <a:pathLst>
              <a:path w="30174" h="16049" extrusionOk="0">
                <a:moveTo>
                  <a:pt x="1" y="1"/>
                </a:moveTo>
                <a:cubicBezTo>
                  <a:pt x="7986" y="12278"/>
                  <a:pt x="19203" y="16049"/>
                  <a:pt x="28402" y="16049"/>
                </a:cubicBezTo>
                <a:cubicBezTo>
                  <a:pt x="29002" y="16049"/>
                  <a:pt x="29593" y="16033"/>
                  <a:pt x="30174" y="16002"/>
                </a:cubicBezTo>
                <a:lnTo>
                  <a:pt x="30174" y="2248"/>
                </a:lnTo>
                <a:cubicBezTo>
                  <a:pt x="30174" y="1007"/>
                  <a:pt x="29168" y="1"/>
                  <a:pt x="2792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ext 2">
  <p:cSld name="CUSTOM_2_1">
    <p:bg>
      <p:bgPr>
        <a:solidFill>
          <a:schemeClr val="lt2"/>
        </a:solidFill>
        <a:effectLst/>
      </p:bgPr>
    </p:bg>
    <p:spTree>
      <p:nvGrpSpPr>
        <p:cNvPr id="1" name="Shape 152"/>
        <p:cNvGrpSpPr/>
        <p:nvPr/>
      </p:nvGrpSpPr>
      <p:grpSpPr>
        <a:xfrm>
          <a:off x="0" y="0"/>
          <a:ext cx="0" cy="0"/>
          <a:chOff x="0" y="0"/>
          <a:chExt cx="0" cy="0"/>
        </a:xfrm>
      </p:grpSpPr>
      <p:grpSp>
        <p:nvGrpSpPr>
          <p:cNvPr id="153" name="Google Shape;153;p18"/>
          <p:cNvGrpSpPr/>
          <p:nvPr/>
        </p:nvGrpSpPr>
        <p:grpSpPr>
          <a:xfrm>
            <a:off x="0" y="0"/>
            <a:ext cx="9144044" cy="5143500"/>
            <a:chOff x="0" y="0"/>
            <a:chExt cx="9144044" cy="5143500"/>
          </a:xfrm>
        </p:grpSpPr>
        <p:sp>
          <p:nvSpPr>
            <p:cNvPr id="154" name="Google Shape;154;p18"/>
            <p:cNvSpPr/>
            <p:nvPr/>
          </p:nvSpPr>
          <p:spPr>
            <a:xfrm rot="10800000">
              <a:off x="8060822" y="3562803"/>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18"/>
            <p:cNvSpPr/>
            <p:nvPr/>
          </p:nvSpPr>
          <p:spPr>
            <a:xfrm>
              <a:off x="0" y="274360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8"/>
            <p:cNvSpPr/>
            <p:nvPr/>
          </p:nvSpPr>
          <p:spPr>
            <a:xfrm>
              <a:off x="5063126" y="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8"/>
            <p:cNvSpPr/>
            <p:nvPr/>
          </p:nvSpPr>
          <p:spPr>
            <a:xfrm>
              <a:off x="0" y="1"/>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8" name="Google Shape;158;p18"/>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18"/>
          <p:cNvSpPr txBox="1">
            <a:spLocks noGrp="1"/>
          </p:cNvSpPr>
          <p:nvPr>
            <p:ph type="title"/>
          </p:nvPr>
        </p:nvSpPr>
        <p:spPr>
          <a:xfrm>
            <a:off x="715100" y="1612750"/>
            <a:ext cx="3401400" cy="1894800"/>
          </a:xfrm>
          <a:prstGeom prst="rect">
            <a:avLst/>
          </a:prstGeom>
          <a:ln>
            <a:noFill/>
          </a:ln>
        </p:spPr>
        <p:txBody>
          <a:bodyPr spcFirstLastPara="1" wrap="square" lIns="91425" tIns="91425" rIns="91425" bIns="91425" anchor="t" anchorCtr="0">
            <a:noAutofit/>
          </a:bodyPr>
          <a:lstStyle>
            <a:lvl1pPr lvl="0"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1pPr>
            <a:lvl2pPr lvl="1"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2pPr>
            <a:lvl3pPr lvl="2"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3pPr>
            <a:lvl4pPr lvl="3"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4pPr>
            <a:lvl5pPr lvl="4"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5pPr>
            <a:lvl6pPr lvl="5"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6pPr>
            <a:lvl7pPr lvl="6"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7pPr>
            <a:lvl8pPr lvl="7"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8pPr>
            <a:lvl9pPr lvl="8"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9pPr>
          </a:lstStyle>
          <a:p>
            <a:endParaRPr/>
          </a:p>
        </p:txBody>
      </p:sp>
      <p:sp>
        <p:nvSpPr>
          <p:cNvPr id="160" name="Google Shape;160;p18"/>
          <p:cNvSpPr txBox="1">
            <a:spLocks noGrp="1"/>
          </p:cNvSpPr>
          <p:nvPr>
            <p:ph type="body" idx="1"/>
          </p:nvPr>
        </p:nvSpPr>
        <p:spPr>
          <a:xfrm>
            <a:off x="4572000" y="535000"/>
            <a:ext cx="3699300" cy="4073400"/>
          </a:xfrm>
          <a:prstGeom prst="rect">
            <a:avLst/>
          </a:prstGeom>
          <a:ln>
            <a:noFill/>
          </a:ln>
        </p:spPr>
        <p:txBody>
          <a:bodyPr spcFirstLastPara="1" wrap="square" lIns="91425" tIns="91425" rIns="91425" bIns="91425" anchor="t" anchorCtr="0">
            <a:noAutofit/>
          </a:bodyPr>
          <a:lstStyle>
            <a:lvl1pPr marL="457200" lvl="0" indent="-311150" rtl="0">
              <a:lnSpc>
                <a:spcPct val="115000"/>
              </a:lnSpc>
              <a:spcBef>
                <a:spcPts val="0"/>
              </a:spcBef>
              <a:spcAft>
                <a:spcPts val="0"/>
              </a:spcAft>
              <a:buClr>
                <a:schemeClr val="accent5"/>
              </a:buClr>
              <a:buSzPts val="1300"/>
              <a:buFont typeface="Poppins"/>
              <a:buAutoNum type="arabicPeriod"/>
              <a:defRPr sz="1300">
                <a:solidFill>
                  <a:schemeClr val="dk1"/>
                </a:solidFill>
                <a:latin typeface="Poppins"/>
                <a:ea typeface="Poppins"/>
                <a:cs typeface="Poppins"/>
                <a:sym typeface="Poppins"/>
              </a:defRPr>
            </a:lvl1pPr>
            <a:lvl2pPr marL="914400" lvl="1" indent="-311150" rtl="0">
              <a:lnSpc>
                <a:spcPct val="115000"/>
              </a:lnSpc>
              <a:spcBef>
                <a:spcPts val="1000"/>
              </a:spcBef>
              <a:spcAft>
                <a:spcPts val="0"/>
              </a:spcAft>
              <a:buClr>
                <a:schemeClr val="dk1"/>
              </a:buClr>
              <a:buSzPts val="1300"/>
              <a:buFont typeface="Poppins"/>
              <a:buAutoNum type="alphaLcPeriod"/>
              <a:defRPr sz="1300">
                <a:solidFill>
                  <a:schemeClr val="dk1"/>
                </a:solidFill>
                <a:latin typeface="Poppins"/>
                <a:ea typeface="Poppins"/>
                <a:cs typeface="Poppins"/>
                <a:sym typeface="Poppins"/>
              </a:defRPr>
            </a:lvl2pPr>
            <a:lvl3pPr marL="1371600" lvl="2" indent="-311150" rtl="0">
              <a:lnSpc>
                <a:spcPct val="115000"/>
              </a:lnSpc>
              <a:spcBef>
                <a:spcPts val="0"/>
              </a:spcBef>
              <a:spcAft>
                <a:spcPts val="0"/>
              </a:spcAft>
              <a:buClr>
                <a:schemeClr val="dk1"/>
              </a:buClr>
              <a:buSzPts val="1300"/>
              <a:buFont typeface="Poppins"/>
              <a:buAutoNum type="romanLcPeriod"/>
              <a:defRPr sz="1300">
                <a:solidFill>
                  <a:schemeClr val="dk1"/>
                </a:solidFill>
                <a:latin typeface="Poppins"/>
                <a:ea typeface="Poppins"/>
                <a:cs typeface="Poppins"/>
                <a:sym typeface="Poppins"/>
              </a:defRPr>
            </a:lvl3pPr>
            <a:lvl4pPr marL="1828800" lvl="3" indent="-311150" rtl="0">
              <a:lnSpc>
                <a:spcPct val="115000"/>
              </a:lnSpc>
              <a:spcBef>
                <a:spcPts val="0"/>
              </a:spcBef>
              <a:spcAft>
                <a:spcPts val="0"/>
              </a:spcAft>
              <a:buClr>
                <a:schemeClr val="dk1"/>
              </a:buClr>
              <a:buSzPts val="1300"/>
              <a:buFont typeface="Poppins"/>
              <a:buAutoNum type="arabicPeriod"/>
              <a:defRPr sz="1300">
                <a:solidFill>
                  <a:schemeClr val="dk1"/>
                </a:solidFill>
                <a:latin typeface="Poppins"/>
                <a:ea typeface="Poppins"/>
                <a:cs typeface="Poppins"/>
                <a:sym typeface="Poppins"/>
              </a:defRPr>
            </a:lvl4pPr>
            <a:lvl5pPr marL="2286000" lvl="4" indent="-311150" rtl="0">
              <a:lnSpc>
                <a:spcPct val="115000"/>
              </a:lnSpc>
              <a:spcBef>
                <a:spcPts val="0"/>
              </a:spcBef>
              <a:spcAft>
                <a:spcPts val="0"/>
              </a:spcAft>
              <a:buClr>
                <a:schemeClr val="dk1"/>
              </a:buClr>
              <a:buSzPts val="1300"/>
              <a:buFont typeface="Poppins"/>
              <a:buAutoNum type="alphaLcPeriod"/>
              <a:defRPr sz="1300">
                <a:solidFill>
                  <a:schemeClr val="dk1"/>
                </a:solidFill>
                <a:latin typeface="Poppins"/>
                <a:ea typeface="Poppins"/>
                <a:cs typeface="Poppins"/>
                <a:sym typeface="Poppins"/>
              </a:defRPr>
            </a:lvl5pPr>
            <a:lvl6pPr marL="2743200" lvl="5" indent="-311150" rtl="0">
              <a:lnSpc>
                <a:spcPct val="115000"/>
              </a:lnSpc>
              <a:spcBef>
                <a:spcPts val="0"/>
              </a:spcBef>
              <a:spcAft>
                <a:spcPts val="0"/>
              </a:spcAft>
              <a:buClr>
                <a:schemeClr val="dk1"/>
              </a:buClr>
              <a:buSzPts val="1300"/>
              <a:buFont typeface="Poppins"/>
              <a:buAutoNum type="romanLcPeriod"/>
              <a:defRPr sz="1300">
                <a:solidFill>
                  <a:schemeClr val="dk1"/>
                </a:solidFill>
                <a:latin typeface="Poppins"/>
                <a:ea typeface="Poppins"/>
                <a:cs typeface="Poppins"/>
                <a:sym typeface="Poppins"/>
              </a:defRPr>
            </a:lvl6pPr>
            <a:lvl7pPr marL="3200400" lvl="6" indent="-311150" rtl="0">
              <a:lnSpc>
                <a:spcPct val="115000"/>
              </a:lnSpc>
              <a:spcBef>
                <a:spcPts val="0"/>
              </a:spcBef>
              <a:spcAft>
                <a:spcPts val="0"/>
              </a:spcAft>
              <a:buClr>
                <a:schemeClr val="dk1"/>
              </a:buClr>
              <a:buSzPts val="1300"/>
              <a:buFont typeface="Poppins"/>
              <a:buAutoNum type="arabicPeriod"/>
              <a:defRPr sz="1300">
                <a:solidFill>
                  <a:schemeClr val="dk1"/>
                </a:solidFill>
                <a:latin typeface="Poppins"/>
                <a:ea typeface="Poppins"/>
                <a:cs typeface="Poppins"/>
                <a:sym typeface="Poppins"/>
              </a:defRPr>
            </a:lvl7pPr>
            <a:lvl8pPr marL="3657600" lvl="7" indent="-311150" rtl="0">
              <a:lnSpc>
                <a:spcPct val="115000"/>
              </a:lnSpc>
              <a:spcBef>
                <a:spcPts val="0"/>
              </a:spcBef>
              <a:spcAft>
                <a:spcPts val="0"/>
              </a:spcAft>
              <a:buClr>
                <a:schemeClr val="dk1"/>
              </a:buClr>
              <a:buSzPts val="1300"/>
              <a:buFont typeface="Poppins"/>
              <a:buAutoNum type="alphaLcPeriod"/>
              <a:defRPr sz="1300">
                <a:solidFill>
                  <a:schemeClr val="dk1"/>
                </a:solidFill>
                <a:latin typeface="Poppins"/>
                <a:ea typeface="Poppins"/>
                <a:cs typeface="Poppins"/>
                <a:sym typeface="Poppins"/>
              </a:defRPr>
            </a:lvl8pPr>
            <a:lvl9pPr marL="4114800" lvl="8" indent="-311150" rtl="0">
              <a:lnSpc>
                <a:spcPct val="115000"/>
              </a:lnSpc>
              <a:spcBef>
                <a:spcPts val="0"/>
              </a:spcBef>
              <a:spcAft>
                <a:spcPts val="0"/>
              </a:spcAft>
              <a:buClr>
                <a:schemeClr val="dk1"/>
              </a:buClr>
              <a:buSzPts val="1300"/>
              <a:buFont typeface="Poppins"/>
              <a:buAutoNum type="romanLcPeriod"/>
              <a:defRPr sz="1300">
                <a:solidFill>
                  <a:schemeClr val="dk1"/>
                </a:solidFill>
                <a:latin typeface="Poppins"/>
                <a:ea typeface="Poppins"/>
                <a:cs typeface="Poppins"/>
                <a:sym typeface="Poppins"/>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1">
  <p:cSld name="CUSTOM_3">
    <p:bg>
      <p:bgPr>
        <a:solidFill>
          <a:schemeClr val="lt2"/>
        </a:solidFill>
        <a:effectLst/>
      </p:bgPr>
    </p:bg>
    <p:spTree>
      <p:nvGrpSpPr>
        <p:cNvPr id="1" name="Shape 161"/>
        <p:cNvGrpSpPr/>
        <p:nvPr/>
      </p:nvGrpSpPr>
      <p:grpSpPr>
        <a:xfrm>
          <a:off x="0" y="0"/>
          <a:ext cx="0" cy="0"/>
          <a:chOff x="0" y="0"/>
          <a:chExt cx="0" cy="0"/>
        </a:xfrm>
      </p:grpSpPr>
      <p:grpSp>
        <p:nvGrpSpPr>
          <p:cNvPr id="162" name="Google Shape;162;p19"/>
          <p:cNvGrpSpPr/>
          <p:nvPr/>
        </p:nvGrpSpPr>
        <p:grpSpPr>
          <a:xfrm flipH="1">
            <a:off x="-22" y="0"/>
            <a:ext cx="9144044" cy="5143500"/>
            <a:chOff x="0" y="0"/>
            <a:chExt cx="9144044" cy="5143500"/>
          </a:xfrm>
        </p:grpSpPr>
        <p:sp>
          <p:nvSpPr>
            <p:cNvPr id="163" name="Google Shape;163;p19"/>
            <p:cNvSpPr/>
            <p:nvPr/>
          </p:nvSpPr>
          <p:spPr>
            <a:xfrm>
              <a:off x="46" y="0"/>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19"/>
            <p:cNvSpPr/>
            <p:nvPr/>
          </p:nvSpPr>
          <p:spPr>
            <a:xfrm rot="10800000">
              <a:off x="5864993" y="5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9"/>
            <p:cNvSpPr/>
            <p:nvPr/>
          </p:nvSpPr>
          <p:spPr>
            <a:xfrm rot="10800000">
              <a:off x="0" y="291048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9"/>
            <p:cNvSpPr/>
            <p:nvPr/>
          </p:nvSpPr>
          <p:spPr>
            <a:xfrm rot="10800000">
              <a:off x="8341755" y="3972706"/>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7" name="Google Shape;167;p19"/>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19"/>
          <p:cNvSpPr txBox="1">
            <a:spLocks noGrp="1"/>
          </p:cNvSpPr>
          <p:nvPr>
            <p:ph type="title"/>
          </p:nvPr>
        </p:nvSpPr>
        <p:spPr>
          <a:xfrm>
            <a:off x="715100" y="535000"/>
            <a:ext cx="7713900" cy="710700"/>
          </a:xfrm>
          <a:prstGeom prst="rect">
            <a:avLst/>
          </a:prstGeom>
          <a:ln>
            <a:noFill/>
          </a:ln>
        </p:spPr>
        <p:txBody>
          <a:bodyPr spcFirstLastPara="1" wrap="square" lIns="91425" tIns="91425" rIns="91425" bIns="91425" anchor="t" anchorCtr="0">
            <a:noAutofit/>
          </a:bodyPr>
          <a:lstStyle>
            <a:lvl1pPr lvl="0" algn="ctr" rtl="0">
              <a:lnSpc>
                <a:spcPct val="115000"/>
              </a:lnSpc>
              <a:spcBef>
                <a:spcPts val="0"/>
              </a:spcBef>
              <a:spcAft>
                <a:spcPts val="0"/>
              </a:spcAft>
              <a:buClr>
                <a:schemeClr val="dk1"/>
              </a:buClr>
              <a:buSzPts val="3500"/>
              <a:buFont typeface="Poppins Black"/>
              <a:buNone/>
              <a:defRPr>
                <a:solidFill>
                  <a:schemeClr val="dk1"/>
                </a:solidFill>
                <a:latin typeface="Poppins Black"/>
                <a:ea typeface="Poppins Black"/>
                <a:cs typeface="Poppins Black"/>
                <a:sym typeface="Poppins Black"/>
              </a:defRPr>
            </a:lvl1pPr>
            <a:lvl2pPr lvl="1"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2pPr>
            <a:lvl3pPr lvl="2"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3pPr>
            <a:lvl4pPr lvl="3"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4pPr>
            <a:lvl5pPr lvl="4"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5pPr>
            <a:lvl6pPr lvl="5"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6pPr>
            <a:lvl7pPr lvl="6"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7pPr>
            <a:lvl8pPr lvl="7"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8pPr>
            <a:lvl9pPr lvl="8" algn="ctr" rtl="0">
              <a:lnSpc>
                <a:spcPct val="115000"/>
              </a:lnSpc>
              <a:spcBef>
                <a:spcPts val="0"/>
              </a:spcBef>
              <a:spcAft>
                <a:spcPts val="0"/>
              </a:spcAft>
              <a:buClr>
                <a:schemeClr val="dk1"/>
              </a:buClr>
              <a:buSzPts val="3500"/>
              <a:buFont typeface="Poppins Black"/>
              <a:buNone/>
              <a:defRPr sz="3500">
                <a:solidFill>
                  <a:schemeClr val="dk1"/>
                </a:solidFill>
                <a:latin typeface="Poppins Black"/>
                <a:ea typeface="Poppins Black"/>
                <a:cs typeface="Poppins Black"/>
                <a:sym typeface="Poppins Black"/>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hanks">
  <p:cSld name="BLANK_1_1_1_1_1_1_2">
    <p:bg>
      <p:bgPr>
        <a:solidFill>
          <a:schemeClr val="lt2"/>
        </a:solidFill>
        <a:effectLst/>
      </p:bgPr>
    </p:bg>
    <p:spTree>
      <p:nvGrpSpPr>
        <p:cNvPr id="1" name="Shape 169"/>
        <p:cNvGrpSpPr/>
        <p:nvPr/>
      </p:nvGrpSpPr>
      <p:grpSpPr>
        <a:xfrm>
          <a:off x="0" y="0"/>
          <a:ext cx="0" cy="0"/>
          <a:chOff x="0" y="0"/>
          <a:chExt cx="0" cy="0"/>
        </a:xfrm>
      </p:grpSpPr>
      <p:grpSp>
        <p:nvGrpSpPr>
          <p:cNvPr id="170" name="Google Shape;170;p20"/>
          <p:cNvGrpSpPr/>
          <p:nvPr/>
        </p:nvGrpSpPr>
        <p:grpSpPr>
          <a:xfrm>
            <a:off x="0" y="0"/>
            <a:ext cx="9144044" cy="5143500"/>
            <a:chOff x="0" y="0"/>
            <a:chExt cx="9144044" cy="5143500"/>
          </a:xfrm>
        </p:grpSpPr>
        <p:sp>
          <p:nvSpPr>
            <p:cNvPr id="171" name="Google Shape;171;p20"/>
            <p:cNvSpPr/>
            <p:nvPr/>
          </p:nvSpPr>
          <p:spPr>
            <a:xfrm rot="10800000">
              <a:off x="8060822" y="3562803"/>
              <a:ext cx="1083176" cy="1580697"/>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0"/>
            <p:cNvSpPr/>
            <p:nvPr/>
          </p:nvSpPr>
          <p:spPr>
            <a:xfrm>
              <a:off x="0" y="2743600"/>
              <a:ext cx="3279051" cy="2399849"/>
            </a:xfrm>
            <a:custGeom>
              <a:avLst/>
              <a:gdLst/>
              <a:ahLst/>
              <a:cxnLst/>
              <a:rect l="l" t="t" r="r" b="b"/>
              <a:pathLst>
                <a:path w="62292" h="45592" extrusionOk="0">
                  <a:moveTo>
                    <a:pt x="7788" y="0"/>
                  </a:moveTo>
                  <a:cubicBezTo>
                    <a:pt x="3764" y="0"/>
                    <a:pt x="0" y="1997"/>
                    <a:pt x="0" y="1997"/>
                  </a:cubicBezTo>
                  <a:lnTo>
                    <a:pt x="0" y="45592"/>
                  </a:lnTo>
                  <a:lnTo>
                    <a:pt x="62292" y="45592"/>
                  </a:lnTo>
                  <a:cubicBezTo>
                    <a:pt x="54378" y="29842"/>
                    <a:pt x="29644" y="32862"/>
                    <a:pt x="19418" y="29757"/>
                  </a:cubicBezTo>
                  <a:cubicBezTo>
                    <a:pt x="9192" y="26649"/>
                    <a:pt x="20513" y="11568"/>
                    <a:pt x="14930" y="3520"/>
                  </a:cubicBezTo>
                  <a:cubicBezTo>
                    <a:pt x="13058" y="822"/>
                    <a:pt x="10370" y="0"/>
                    <a:pt x="778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0"/>
            <p:cNvSpPr/>
            <p:nvPr/>
          </p:nvSpPr>
          <p:spPr>
            <a:xfrm>
              <a:off x="5063126" y="0"/>
              <a:ext cx="4080917" cy="2233020"/>
            </a:xfrm>
            <a:custGeom>
              <a:avLst/>
              <a:gdLst/>
              <a:ahLst/>
              <a:cxnLst/>
              <a:rect l="l" t="t" r="r" b="b"/>
              <a:pathLst>
                <a:path w="78085" h="42727" extrusionOk="0">
                  <a:moveTo>
                    <a:pt x="0" y="0"/>
                  </a:moveTo>
                  <a:cubicBezTo>
                    <a:pt x="2914" y="4598"/>
                    <a:pt x="12288" y="7650"/>
                    <a:pt x="27630" y="7650"/>
                  </a:cubicBezTo>
                  <a:cubicBezTo>
                    <a:pt x="28201" y="7650"/>
                    <a:pt x="28780" y="7646"/>
                    <a:pt x="29367" y="7637"/>
                  </a:cubicBezTo>
                  <a:cubicBezTo>
                    <a:pt x="29565" y="7635"/>
                    <a:pt x="29760" y="7633"/>
                    <a:pt x="29954" y="7633"/>
                  </a:cubicBezTo>
                  <a:cubicBezTo>
                    <a:pt x="53022" y="7633"/>
                    <a:pt x="43343" y="27895"/>
                    <a:pt x="60435" y="38577"/>
                  </a:cubicBezTo>
                  <a:cubicBezTo>
                    <a:pt x="65012" y="41437"/>
                    <a:pt x="71009" y="42727"/>
                    <a:pt x="75508" y="42727"/>
                  </a:cubicBezTo>
                  <a:cubicBezTo>
                    <a:pt x="76440" y="42727"/>
                    <a:pt x="77307" y="42672"/>
                    <a:pt x="78084" y="42564"/>
                  </a:cubicBezTo>
                  <a:lnTo>
                    <a:pt x="78084" y="0"/>
                  </a:ln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0"/>
            <p:cNvSpPr/>
            <p:nvPr/>
          </p:nvSpPr>
          <p:spPr>
            <a:xfrm>
              <a:off x="0" y="1"/>
              <a:ext cx="802288" cy="1170793"/>
            </a:xfrm>
            <a:custGeom>
              <a:avLst/>
              <a:gdLst/>
              <a:ahLst/>
              <a:cxnLst/>
              <a:rect l="l" t="t" r="r" b="b"/>
              <a:pathLst>
                <a:path w="8898" h="12985" extrusionOk="0">
                  <a:moveTo>
                    <a:pt x="8682" y="0"/>
                  </a:moveTo>
                  <a:cubicBezTo>
                    <a:pt x="8665" y="2715"/>
                    <a:pt x="7730" y="5446"/>
                    <a:pt x="6129" y="7648"/>
                  </a:cubicBezTo>
                  <a:cubicBezTo>
                    <a:pt x="4534" y="9841"/>
                    <a:pt x="2395" y="11524"/>
                    <a:pt x="0" y="12735"/>
                  </a:cubicBezTo>
                  <a:lnTo>
                    <a:pt x="0" y="12984"/>
                  </a:lnTo>
                  <a:cubicBezTo>
                    <a:pt x="267" y="12851"/>
                    <a:pt x="529" y="12712"/>
                    <a:pt x="790" y="12566"/>
                  </a:cubicBezTo>
                  <a:cubicBezTo>
                    <a:pt x="2751" y="11468"/>
                    <a:pt x="4539" y="10023"/>
                    <a:pt x="5937" y="8256"/>
                  </a:cubicBezTo>
                  <a:cubicBezTo>
                    <a:pt x="7367" y="6447"/>
                    <a:pt x="8353" y="4317"/>
                    <a:pt x="8727" y="2035"/>
                  </a:cubicBezTo>
                  <a:cubicBezTo>
                    <a:pt x="8837" y="1363"/>
                    <a:pt x="8895" y="681"/>
                    <a:pt x="8898" y="0"/>
                  </a:cubicBezTo>
                  <a:close/>
                </a:path>
              </a:pathLst>
            </a:custGeom>
            <a:solidFill>
              <a:srgbClr val="A0BFDB">
                <a:alpha val="48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5" name="Google Shape;175;p20"/>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0"/>
          <p:cNvSpPr txBox="1">
            <a:spLocks noGrp="1"/>
          </p:cNvSpPr>
          <p:nvPr>
            <p:ph type="ctrTitle"/>
          </p:nvPr>
        </p:nvSpPr>
        <p:spPr>
          <a:xfrm>
            <a:off x="2533200" y="646650"/>
            <a:ext cx="4077600" cy="997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77" name="Google Shape;177;p20"/>
          <p:cNvSpPr txBox="1">
            <a:spLocks noGrp="1"/>
          </p:cNvSpPr>
          <p:nvPr>
            <p:ph type="subTitle" idx="1"/>
          </p:nvPr>
        </p:nvSpPr>
        <p:spPr>
          <a:xfrm>
            <a:off x="2533200" y="1568250"/>
            <a:ext cx="4077600" cy="1229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300"/>
              <a:buNone/>
              <a:defRPr sz="1500"/>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178" name="Google Shape;178;p20"/>
          <p:cNvSpPr txBox="1"/>
          <p:nvPr/>
        </p:nvSpPr>
        <p:spPr>
          <a:xfrm>
            <a:off x="2533200" y="3405825"/>
            <a:ext cx="4077600" cy="6216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 sz="1000">
                <a:solidFill>
                  <a:schemeClr val="dk1"/>
                </a:solidFill>
                <a:latin typeface="Poppins"/>
                <a:ea typeface="Poppins"/>
                <a:cs typeface="Poppins"/>
                <a:sym typeface="Poppins"/>
              </a:rPr>
              <a:t>CREDITS: This template has been created by </a:t>
            </a:r>
            <a:r>
              <a:rPr lang="en" sz="1000" b="1">
                <a:solidFill>
                  <a:schemeClr val="dk1"/>
                </a:solidFill>
                <a:uFill>
                  <a:noFill/>
                </a:uFill>
                <a:latin typeface="Poppins"/>
                <a:ea typeface="Poppins"/>
                <a:cs typeface="Poppins"/>
                <a:sym typeface="Poppins"/>
                <a:hlinkClick r:id="rId2">
                  <a:extLst>
                    <a:ext uri="{A12FA001-AC4F-418D-AE19-62706E023703}">
                      <ahyp:hlinkClr xmlns:ahyp="http://schemas.microsoft.com/office/drawing/2018/hyperlinkcolor" val="tx"/>
                    </a:ext>
                  </a:extLst>
                </a:hlinkClick>
              </a:rPr>
              <a:t>Slidesgo</a:t>
            </a:r>
            <a:r>
              <a:rPr lang="en" sz="1000">
                <a:solidFill>
                  <a:schemeClr val="dk1"/>
                </a:solidFill>
                <a:latin typeface="Poppins"/>
                <a:ea typeface="Poppins"/>
                <a:cs typeface="Poppins"/>
                <a:sym typeface="Poppins"/>
              </a:rPr>
              <a:t>, and includes icons by </a:t>
            </a:r>
            <a:r>
              <a:rPr lang="en" sz="1000" b="1">
                <a:solidFill>
                  <a:schemeClr val="dk1"/>
                </a:solidFill>
                <a:uFill>
                  <a:noFill/>
                </a:uFill>
                <a:latin typeface="Poppins"/>
                <a:ea typeface="Poppins"/>
                <a:cs typeface="Poppins"/>
                <a:sym typeface="Poppins"/>
                <a:hlinkClick r:id="rId3">
                  <a:extLst>
                    <a:ext uri="{A12FA001-AC4F-418D-AE19-62706E023703}">
                      <ahyp:hlinkClr xmlns:ahyp="http://schemas.microsoft.com/office/drawing/2018/hyperlinkcolor" val="tx"/>
                    </a:ext>
                  </a:extLst>
                </a:hlinkClick>
              </a:rPr>
              <a:t>Flaticon</a:t>
            </a:r>
            <a:r>
              <a:rPr lang="en" sz="1000">
                <a:solidFill>
                  <a:schemeClr val="dk1"/>
                </a:solidFill>
                <a:latin typeface="Poppins"/>
                <a:ea typeface="Poppins"/>
                <a:cs typeface="Poppins"/>
                <a:sym typeface="Poppins"/>
              </a:rPr>
              <a:t>, infographics &amp; images by </a:t>
            </a:r>
            <a:r>
              <a:rPr lang="en" sz="1000" b="1">
                <a:solidFill>
                  <a:schemeClr val="dk1"/>
                </a:solidFill>
                <a:uFill>
                  <a:noFill/>
                </a:uFill>
                <a:latin typeface="Poppins"/>
                <a:ea typeface="Poppins"/>
                <a:cs typeface="Poppins"/>
                <a:sym typeface="Poppins"/>
                <a:hlinkClick r:id="rId4">
                  <a:extLst>
                    <a:ext uri="{A12FA001-AC4F-418D-AE19-62706E023703}">
                      <ahyp:hlinkClr xmlns:ahyp="http://schemas.microsoft.com/office/drawing/2018/hyperlinkcolor" val="tx"/>
                    </a:ext>
                  </a:extLst>
                </a:hlinkClick>
              </a:rPr>
              <a:t>Freepik</a:t>
            </a:r>
            <a:r>
              <a:rPr lang="en" sz="1000" b="1">
                <a:solidFill>
                  <a:schemeClr val="dk1"/>
                </a:solidFill>
                <a:latin typeface="Poppins"/>
                <a:ea typeface="Poppins"/>
                <a:cs typeface="Poppins"/>
                <a:sym typeface="Poppins"/>
              </a:rPr>
              <a:t> </a:t>
            </a:r>
            <a:r>
              <a:rPr lang="en" sz="1000">
                <a:solidFill>
                  <a:schemeClr val="dk1"/>
                </a:solidFill>
                <a:latin typeface="Poppins"/>
                <a:ea typeface="Poppins"/>
                <a:cs typeface="Poppins"/>
                <a:sym typeface="Poppins"/>
              </a:rPr>
              <a:t>and content by </a:t>
            </a:r>
            <a:r>
              <a:rPr lang="en" sz="1000" b="1">
                <a:solidFill>
                  <a:schemeClr val="dk1"/>
                </a:solidFill>
                <a:latin typeface="Poppins"/>
                <a:ea typeface="Poppins"/>
                <a:cs typeface="Poppins"/>
                <a:sym typeface="Poppins"/>
              </a:rPr>
              <a:t>Sandra Medina</a:t>
            </a:r>
            <a:endParaRPr sz="1000" b="1">
              <a:solidFill>
                <a:schemeClr val="dk1"/>
              </a:solidFill>
              <a:latin typeface="Poppins"/>
              <a:ea typeface="Poppins"/>
              <a:cs typeface="Poppins"/>
              <a:sym typeface="Poppins"/>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ackground">
  <p:cSld name="BLANK_1_1_1_1_1_1_1">
    <p:bg>
      <p:bgPr>
        <a:solidFill>
          <a:schemeClr val="lt2"/>
        </a:solidFill>
        <a:effectLst/>
      </p:bgPr>
    </p:bg>
    <p:spTree>
      <p:nvGrpSpPr>
        <p:cNvPr id="1" name="Shape 179"/>
        <p:cNvGrpSpPr/>
        <p:nvPr/>
      </p:nvGrpSpPr>
      <p:grpSpPr>
        <a:xfrm>
          <a:off x="0" y="0"/>
          <a:ext cx="0" cy="0"/>
          <a:chOff x="0" y="0"/>
          <a:chExt cx="0" cy="0"/>
        </a:xfrm>
      </p:grpSpPr>
      <p:sp>
        <p:nvSpPr>
          <p:cNvPr id="180" name="Google Shape;180;p21"/>
          <p:cNvSpPr/>
          <p:nvPr/>
        </p:nvSpPr>
        <p:spPr>
          <a:xfrm>
            <a:off x="0" y="2656374"/>
            <a:ext cx="3929963" cy="2487152"/>
          </a:xfrm>
          <a:custGeom>
            <a:avLst/>
            <a:gdLst/>
            <a:ahLst/>
            <a:cxnLst/>
            <a:rect l="l" t="t" r="r" b="b"/>
            <a:pathLst>
              <a:path w="65606" h="41520" extrusionOk="0">
                <a:moveTo>
                  <a:pt x="3403" y="1"/>
                </a:moveTo>
                <a:cubicBezTo>
                  <a:pt x="1302" y="1"/>
                  <a:pt x="0" y="501"/>
                  <a:pt x="0" y="501"/>
                </a:cubicBezTo>
                <a:lnTo>
                  <a:pt x="0" y="41519"/>
                </a:lnTo>
                <a:lnTo>
                  <a:pt x="65606" y="41519"/>
                </a:lnTo>
                <a:cubicBezTo>
                  <a:pt x="65606" y="41519"/>
                  <a:pt x="61764" y="36094"/>
                  <a:pt x="53544" y="36094"/>
                </a:cubicBezTo>
                <a:cubicBezTo>
                  <a:pt x="52716" y="36094"/>
                  <a:pt x="51844" y="36149"/>
                  <a:pt x="50928" y="36270"/>
                </a:cubicBezTo>
                <a:cubicBezTo>
                  <a:pt x="49598" y="36445"/>
                  <a:pt x="48291" y="36548"/>
                  <a:pt x="47001" y="36548"/>
                </a:cubicBezTo>
                <a:cubicBezTo>
                  <a:pt x="38572" y="36548"/>
                  <a:pt x="30879" y="32171"/>
                  <a:pt x="22233" y="15274"/>
                </a:cubicBezTo>
                <a:cubicBezTo>
                  <a:pt x="15513" y="2141"/>
                  <a:pt x="7749" y="1"/>
                  <a:pt x="34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1"/>
          <p:cNvSpPr/>
          <p:nvPr/>
        </p:nvSpPr>
        <p:spPr>
          <a:xfrm>
            <a:off x="6184635" y="0"/>
            <a:ext cx="2959360" cy="1238782"/>
          </a:xfrm>
          <a:custGeom>
            <a:avLst/>
            <a:gdLst/>
            <a:ahLst/>
            <a:cxnLst/>
            <a:rect l="l" t="t" r="r" b="b"/>
            <a:pathLst>
              <a:path w="54415" h="22778" extrusionOk="0">
                <a:moveTo>
                  <a:pt x="1" y="1"/>
                </a:moveTo>
                <a:cubicBezTo>
                  <a:pt x="8129" y="521"/>
                  <a:pt x="14031" y="3075"/>
                  <a:pt x="17554" y="8487"/>
                </a:cubicBezTo>
                <a:cubicBezTo>
                  <a:pt x="24665" y="19420"/>
                  <a:pt x="34653" y="22777"/>
                  <a:pt x="42844" y="22777"/>
                </a:cubicBezTo>
                <a:cubicBezTo>
                  <a:pt x="47620" y="22777"/>
                  <a:pt x="51785" y="21636"/>
                  <a:pt x="54415" y="20190"/>
                </a:cubicBezTo>
                <a:lnTo>
                  <a:pt x="5441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1"/>
          <p:cNvSpPr/>
          <p:nvPr/>
        </p:nvSpPr>
        <p:spPr>
          <a:xfrm>
            <a:off x="0" y="0"/>
            <a:ext cx="715089" cy="1043699"/>
          </a:xfrm>
          <a:custGeom>
            <a:avLst/>
            <a:gdLst/>
            <a:ahLst/>
            <a:cxnLst/>
            <a:rect l="l" t="t" r="r" b="b"/>
            <a:pathLst>
              <a:path w="9750" h="14230" extrusionOk="0">
                <a:moveTo>
                  <a:pt x="9514" y="1"/>
                </a:moveTo>
                <a:cubicBezTo>
                  <a:pt x="9495" y="2976"/>
                  <a:pt x="8470" y="5968"/>
                  <a:pt x="6716" y="8381"/>
                </a:cubicBezTo>
                <a:cubicBezTo>
                  <a:pt x="4969" y="10784"/>
                  <a:pt x="2623" y="12629"/>
                  <a:pt x="0" y="13955"/>
                </a:cubicBezTo>
                <a:lnTo>
                  <a:pt x="0" y="14230"/>
                </a:lnTo>
                <a:cubicBezTo>
                  <a:pt x="291" y="14084"/>
                  <a:pt x="580" y="13931"/>
                  <a:pt x="864" y="13771"/>
                </a:cubicBezTo>
                <a:cubicBezTo>
                  <a:pt x="3014" y="12568"/>
                  <a:pt x="4972" y="10986"/>
                  <a:pt x="6505" y="9048"/>
                </a:cubicBezTo>
                <a:cubicBezTo>
                  <a:pt x="8073" y="7064"/>
                  <a:pt x="9154" y="4732"/>
                  <a:pt x="9564" y="2231"/>
                </a:cubicBezTo>
                <a:cubicBezTo>
                  <a:pt x="9684" y="1495"/>
                  <a:pt x="9748" y="749"/>
                  <a:pt x="975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1"/>
          <p:cNvSpPr/>
          <p:nvPr/>
        </p:nvSpPr>
        <p:spPr>
          <a:xfrm>
            <a:off x="8131929" y="4452349"/>
            <a:ext cx="1008658" cy="691151"/>
          </a:xfrm>
          <a:custGeom>
            <a:avLst/>
            <a:gdLst/>
            <a:ahLst/>
            <a:cxnLst/>
            <a:rect l="l" t="t" r="r" b="b"/>
            <a:pathLst>
              <a:path w="14230" h="9751" extrusionOk="0">
                <a:moveTo>
                  <a:pt x="14230" y="0"/>
                </a:moveTo>
                <a:cubicBezTo>
                  <a:pt x="13482" y="2"/>
                  <a:pt x="12735" y="67"/>
                  <a:pt x="11999" y="186"/>
                </a:cubicBezTo>
                <a:cubicBezTo>
                  <a:pt x="9498" y="596"/>
                  <a:pt x="7166" y="1677"/>
                  <a:pt x="5182" y="3246"/>
                </a:cubicBezTo>
                <a:cubicBezTo>
                  <a:pt x="3244" y="4777"/>
                  <a:pt x="1663" y="6735"/>
                  <a:pt x="458" y="8884"/>
                </a:cubicBezTo>
                <a:cubicBezTo>
                  <a:pt x="299" y="9170"/>
                  <a:pt x="146" y="9458"/>
                  <a:pt x="1" y="9750"/>
                </a:cubicBezTo>
                <a:lnTo>
                  <a:pt x="274" y="9750"/>
                </a:lnTo>
                <a:cubicBezTo>
                  <a:pt x="1601" y="7125"/>
                  <a:pt x="3446" y="4780"/>
                  <a:pt x="5850" y="3034"/>
                </a:cubicBezTo>
                <a:cubicBezTo>
                  <a:pt x="8263" y="1280"/>
                  <a:pt x="11254" y="256"/>
                  <a:pt x="14230" y="236"/>
                </a:cubicBezTo>
                <a:lnTo>
                  <a:pt x="142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1"/>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ackground 1">
  <p:cSld name="BLANK_1_1_1_1_1_1_1_1">
    <p:bg>
      <p:bgPr>
        <a:solidFill>
          <a:schemeClr val="lt2"/>
        </a:solidFill>
        <a:effectLst/>
      </p:bgPr>
    </p:bg>
    <p:spTree>
      <p:nvGrpSpPr>
        <p:cNvPr id="1" name="Shape 185"/>
        <p:cNvGrpSpPr/>
        <p:nvPr/>
      </p:nvGrpSpPr>
      <p:grpSpPr>
        <a:xfrm>
          <a:off x="0" y="0"/>
          <a:ext cx="0" cy="0"/>
          <a:chOff x="0" y="0"/>
          <a:chExt cx="0" cy="0"/>
        </a:xfrm>
      </p:grpSpPr>
      <p:grpSp>
        <p:nvGrpSpPr>
          <p:cNvPr id="186" name="Google Shape;186;p22"/>
          <p:cNvGrpSpPr/>
          <p:nvPr/>
        </p:nvGrpSpPr>
        <p:grpSpPr>
          <a:xfrm flipH="1">
            <a:off x="-2" y="-25"/>
            <a:ext cx="9144005" cy="5143549"/>
            <a:chOff x="0" y="25"/>
            <a:chExt cx="9144005" cy="5143549"/>
          </a:xfrm>
        </p:grpSpPr>
        <p:sp>
          <p:nvSpPr>
            <p:cNvPr id="187" name="Google Shape;187;p22"/>
            <p:cNvSpPr/>
            <p:nvPr/>
          </p:nvSpPr>
          <p:spPr>
            <a:xfrm>
              <a:off x="0" y="2426243"/>
              <a:ext cx="3712582" cy="2717331"/>
            </a:xfrm>
            <a:custGeom>
              <a:avLst/>
              <a:gdLst/>
              <a:ahLst/>
              <a:cxnLst/>
              <a:rect l="l" t="t" r="r" b="b"/>
              <a:pathLst>
                <a:path w="67108" h="49118" extrusionOk="0">
                  <a:moveTo>
                    <a:pt x="8389" y="1"/>
                  </a:moveTo>
                  <a:cubicBezTo>
                    <a:pt x="4054" y="1"/>
                    <a:pt x="0" y="2152"/>
                    <a:pt x="0" y="2152"/>
                  </a:cubicBezTo>
                  <a:lnTo>
                    <a:pt x="0" y="49117"/>
                  </a:lnTo>
                  <a:lnTo>
                    <a:pt x="67108" y="49117"/>
                  </a:lnTo>
                  <a:cubicBezTo>
                    <a:pt x="58580" y="32150"/>
                    <a:pt x="31936" y="35403"/>
                    <a:pt x="20920" y="32057"/>
                  </a:cubicBezTo>
                  <a:cubicBezTo>
                    <a:pt x="9902" y="28710"/>
                    <a:pt x="22099" y="12463"/>
                    <a:pt x="16084" y="3793"/>
                  </a:cubicBezTo>
                  <a:cubicBezTo>
                    <a:pt x="14068" y="886"/>
                    <a:pt x="11170" y="1"/>
                    <a:pt x="838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22"/>
            <p:cNvSpPr/>
            <p:nvPr/>
          </p:nvSpPr>
          <p:spPr>
            <a:xfrm>
              <a:off x="4490166" y="25"/>
              <a:ext cx="4653839" cy="2546605"/>
            </a:xfrm>
            <a:custGeom>
              <a:avLst/>
              <a:gdLst/>
              <a:ahLst/>
              <a:cxnLst/>
              <a:rect l="l" t="t" r="r" b="b"/>
              <a:pathLst>
                <a:path w="84122" h="46032" extrusionOk="0">
                  <a:moveTo>
                    <a:pt x="0" y="0"/>
                  </a:moveTo>
                  <a:cubicBezTo>
                    <a:pt x="3140" y="4954"/>
                    <a:pt x="13237" y="8242"/>
                    <a:pt x="29765" y="8242"/>
                  </a:cubicBezTo>
                  <a:cubicBezTo>
                    <a:pt x="30380" y="8242"/>
                    <a:pt x="31004" y="8237"/>
                    <a:pt x="31637" y="8228"/>
                  </a:cubicBezTo>
                  <a:cubicBezTo>
                    <a:pt x="31851" y="8225"/>
                    <a:pt x="32062" y="8224"/>
                    <a:pt x="32270" y="8224"/>
                  </a:cubicBezTo>
                  <a:cubicBezTo>
                    <a:pt x="57121" y="8224"/>
                    <a:pt x="46695" y="30052"/>
                    <a:pt x="65108" y="41560"/>
                  </a:cubicBezTo>
                  <a:cubicBezTo>
                    <a:pt x="70037" y="44641"/>
                    <a:pt x="76496" y="46031"/>
                    <a:pt x="81343" y="46031"/>
                  </a:cubicBezTo>
                  <a:cubicBezTo>
                    <a:pt x="82348" y="46031"/>
                    <a:pt x="83283" y="45971"/>
                    <a:pt x="84121" y="45855"/>
                  </a:cubicBezTo>
                  <a:lnTo>
                    <a:pt x="8412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9" name="Google Shape;189;p22"/>
          <p:cNvSpPr/>
          <p:nvPr/>
        </p:nvSpPr>
        <p:spPr>
          <a:xfrm>
            <a:off x="356250" y="339000"/>
            <a:ext cx="8431500" cy="4465500"/>
          </a:xfrm>
          <a:prstGeom prst="roundRect">
            <a:avLst>
              <a:gd name="adj" fmla="val 2595"/>
            </a:avLst>
          </a:prstGeom>
          <a:solidFill>
            <a:schemeClr val="accent6"/>
          </a:solidFill>
          <a:ln>
            <a:noFill/>
          </a:ln>
          <a:effectLst>
            <a:outerShdw blurRad="57150" dist="19050" dir="5400000" algn="bl" rotWithShape="0">
              <a:schemeClr val="dk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slide 1">
  <p:cSld name="TITLE_1">
    <p:bg>
      <p:bgPr>
        <a:solidFill>
          <a:schemeClr val="dk2"/>
        </a:solidFill>
        <a:effectLst/>
      </p:bgPr>
    </p:bg>
    <p:spTree>
      <p:nvGrpSpPr>
        <p:cNvPr id="1" name="Shape 190"/>
        <p:cNvGrpSpPr/>
        <p:nvPr/>
      </p:nvGrpSpPr>
      <p:grpSpPr>
        <a:xfrm>
          <a:off x="0" y="0"/>
          <a:ext cx="0" cy="0"/>
          <a:chOff x="0" y="0"/>
          <a:chExt cx="0" cy="0"/>
        </a:xfrm>
      </p:grpSpPr>
      <p:grpSp>
        <p:nvGrpSpPr>
          <p:cNvPr id="191" name="Google Shape;191;p23"/>
          <p:cNvGrpSpPr/>
          <p:nvPr/>
        </p:nvGrpSpPr>
        <p:grpSpPr>
          <a:xfrm>
            <a:off x="0" y="0"/>
            <a:ext cx="9144091" cy="5143648"/>
            <a:chOff x="0" y="0"/>
            <a:chExt cx="7440875" cy="4152456"/>
          </a:xfrm>
        </p:grpSpPr>
        <p:sp>
          <p:nvSpPr>
            <p:cNvPr id="192" name="Google Shape;192;p23"/>
            <p:cNvSpPr/>
            <p:nvPr/>
          </p:nvSpPr>
          <p:spPr>
            <a:xfrm>
              <a:off x="265057" y="0"/>
              <a:ext cx="7545" cy="2884827"/>
            </a:xfrm>
            <a:custGeom>
              <a:avLst/>
              <a:gdLst/>
              <a:ahLst/>
              <a:cxnLst/>
              <a:rect l="l" t="t" r="r" b="b"/>
              <a:pathLst>
                <a:path w="115"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23"/>
            <p:cNvSpPr/>
            <p:nvPr/>
          </p:nvSpPr>
          <p:spPr>
            <a:xfrm>
              <a:off x="583651" y="0"/>
              <a:ext cx="7348" cy="2884827"/>
            </a:xfrm>
            <a:custGeom>
              <a:avLst/>
              <a:gdLst/>
              <a:ahLst/>
              <a:cxnLst/>
              <a:rect l="l" t="t" r="r" b="b"/>
              <a:pathLst>
                <a:path w="112"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23"/>
            <p:cNvSpPr/>
            <p:nvPr/>
          </p:nvSpPr>
          <p:spPr>
            <a:xfrm>
              <a:off x="902179" y="0"/>
              <a:ext cx="7414" cy="2884827"/>
            </a:xfrm>
            <a:custGeom>
              <a:avLst/>
              <a:gdLst/>
              <a:ahLst/>
              <a:cxnLst/>
              <a:rect l="l" t="t" r="r" b="b"/>
              <a:pathLst>
                <a:path w="113" h="43971" extrusionOk="0">
                  <a:moveTo>
                    <a:pt x="1" y="1"/>
                  </a:moveTo>
                  <a:lnTo>
                    <a:pt x="1"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23"/>
            <p:cNvSpPr/>
            <p:nvPr/>
          </p:nvSpPr>
          <p:spPr>
            <a:xfrm>
              <a:off x="1220641" y="0"/>
              <a:ext cx="7479" cy="2884827"/>
            </a:xfrm>
            <a:custGeom>
              <a:avLst/>
              <a:gdLst/>
              <a:ahLst/>
              <a:cxnLst/>
              <a:rect l="l" t="t" r="r" b="b"/>
              <a:pathLst>
                <a:path w="114" h="43971" extrusionOk="0">
                  <a:moveTo>
                    <a:pt x="0" y="1"/>
                  </a:moveTo>
                  <a:lnTo>
                    <a:pt x="0"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23"/>
            <p:cNvSpPr/>
            <p:nvPr/>
          </p:nvSpPr>
          <p:spPr>
            <a:xfrm>
              <a:off x="1539169" y="0"/>
              <a:ext cx="7545" cy="2884827"/>
            </a:xfrm>
            <a:custGeom>
              <a:avLst/>
              <a:gdLst/>
              <a:ahLst/>
              <a:cxnLst/>
              <a:rect l="l" t="t" r="r" b="b"/>
              <a:pathLst>
                <a:path w="115"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3"/>
            <p:cNvSpPr/>
            <p:nvPr/>
          </p:nvSpPr>
          <p:spPr>
            <a:xfrm>
              <a:off x="1857762" y="0"/>
              <a:ext cx="7414" cy="2884827"/>
            </a:xfrm>
            <a:custGeom>
              <a:avLst/>
              <a:gdLst/>
              <a:ahLst/>
              <a:cxnLst/>
              <a:rect l="l" t="t" r="r" b="b"/>
              <a:pathLst>
                <a:path w="113"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23"/>
            <p:cNvSpPr/>
            <p:nvPr/>
          </p:nvSpPr>
          <p:spPr>
            <a:xfrm>
              <a:off x="2176224" y="0"/>
              <a:ext cx="7479" cy="2884827"/>
            </a:xfrm>
            <a:custGeom>
              <a:avLst/>
              <a:gdLst/>
              <a:ahLst/>
              <a:cxnLst/>
              <a:rect l="l" t="t" r="r" b="b"/>
              <a:pathLst>
                <a:path w="114" h="43971" extrusionOk="0">
                  <a:moveTo>
                    <a:pt x="0" y="1"/>
                  </a:moveTo>
                  <a:lnTo>
                    <a:pt x="0"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3"/>
            <p:cNvSpPr/>
            <p:nvPr/>
          </p:nvSpPr>
          <p:spPr>
            <a:xfrm>
              <a:off x="2494752" y="0"/>
              <a:ext cx="7545" cy="2884827"/>
            </a:xfrm>
            <a:custGeom>
              <a:avLst/>
              <a:gdLst/>
              <a:ahLst/>
              <a:cxnLst/>
              <a:rect l="l" t="t" r="r" b="b"/>
              <a:pathLst>
                <a:path w="115"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23"/>
            <p:cNvSpPr/>
            <p:nvPr/>
          </p:nvSpPr>
          <p:spPr>
            <a:xfrm>
              <a:off x="2813346" y="0"/>
              <a:ext cx="7348" cy="2884827"/>
            </a:xfrm>
            <a:custGeom>
              <a:avLst/>
              <a:gdLst/>
              <a:ahLst/>
              <a:cxnLst/>
              <a:rect l="l" t="t" r="r" b="b"/>
              <a:pathLst>
                <a:path w="112"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23"/>
            <p:cNvSpPr/>
            <p:nvPr/>
          </p:nvSpPr>
          <p:spPr>
            <a:xfrm>
              <a:off x="3131874" y="0"/>
              <a:ext cx="7414" cy="2884827"/>
            </a:xfrm>
            <a:custGeom>
              <a:avLst/>
              <a:gdLst/>
              <a:ahLst/>
              <a:cxnLst/>
              <a:rect l="l" t="t" r="r" b="b"/>
              <a:pathLst>
                <a:path w="113" h="43971" extrusionOk="0">
                  <a:moveTo>
                    <a:pt x="1" y="1"/>
                  </a:moveTo>
                  <a:lnTo>
                    <a:pt x="1"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23"/>
            <p:cNvSpPr/>
            <p:nvPr/>
          </p:nvSpPr>
          <p:spPr>
            <a:xfrm>
              <a:off x="3450336" y="0"/>
              <a:ext cx="7479" cy="2884827"/>
            </a:xfrm>
            <a:custGeom>
              <a:avLst/>
              <a:gdLst/>
              <a:ahLst/>
              <a:cxnLst/>
              <a:rect l="l" t="t" r="r" b="b"/>
              <a:pathLst>
                <a:path w="114"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23"/>
            <p:cNvSpPr/>
            <p:nvPr/>
          </p:nvSpPr>
          <p:spPr>
            <a:xfrm>
              <a:off x="3768929" y="0"/>
              <a:ext cx="7348" cy="2884827"/>
            </a:xfrm>
            <a:custGeom>
              <a:avLst/>
              <a:gdLst/>
              <a:ahLst/>
              <a:cxnLst/>
              <a:rect l="l" t="t" r="r" b="b"/>
              <a:pathLst>
                <a:path w="112"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23"/>
            <p:cNvSpPr/>
            <p:nvPr/>
          </p:nvSpPr>
          <p:spPr>
            <a:xfrm>
              <a:off x="4087457" y="0"/>
              <a:ext cx="7414" cy="2884827"/>
            </a:xfrm>
            <a:custGeom>
              <a:avLst/>
              <a:gdLst/>
              <a:ahLst/>
              <a:cxnLst/>
              <a:rect l="l" t="t" r="r" b="b"/>
              <a:pathLst>
                <a:path w="113" h="43971" extrusionOk="0">
                  <a:moveTo>
                    <a:pt x="1" y="1"/>
                  </a:moveTo>
                  <a:lnTo>
                    <a:pt x="1"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23"/>
            <p:cNvSpPr/>
            <p:nvPr/>
          </p:nvSpPr>
          <p:spPr>
            <a:xfrm>
              <a:off x="4405920" y="0"/>
              <a:ext cx="7479" cy="2884827"/>
            </a:xfrm>
            <a:custGeom>
              <a:avLst/>
              <a:gdLst/>
              <a:ahLst/>
              <a:cxnLst/>
              <a:rect l="l" t="t" r="r" b="b"/>
              <a:pathLst>
                <a:path w="114" h="43971" extrusionOk="0">
                  <a:moveTo>
                    <a:pt x="0" y="1"/>
                  </a:moveTo>
                  <a:lnTo>
                    <a:pt x="0"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23"/>
            <p:cNvSpPr/>
            <p:nvPr/>
          </p:nvSpPr>
          <p:spPr>
            <a:xfrm>
              <a:off x="4724447" y="0"/>
              <a:ext cx="7545" cy="2884827"/>
            </a:xfrm>
            <a:custGeom>
              <a:avLst/>
              <a:gdLst/>
              <a:ahLst/>
              <a:cxnLst/>
              <a:rect l="l" t="t" r="r" b="b"/>
              <a:pathLst>
                <a:path w="115"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3"/>
            <p:cNvSpPr/>
            <p:nvPr/>
          </p:nvSpPr>
          <p:spPr>
            <a:xfrm>
              <a:off x="5043041" y="0"/>
              <a:ext cx="7414" cy="2884827"/>
            </a:xfrm>
            <a:custGeom>
              <a:avLst/>
              <a:gdLst/>
              <a:ahLst/>
              <a:cxnLst/>
              <a:rect l="l" t="t" r="r" b="b"/>
              <a:pathLst>
                <a:path w="113"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3"/>
            <p:cNvSpPr/>
            <p:nvPr/>
          </p:nvSpPr>
          <p:spPr>
            <a:xfrm>
              <a:off x="5361634" y="0"/>
              <a:ext cx="7348" cy="2884827"/>
            </a:xfrm>
            <a:custGeom>
              <a:avLst/>
              <a:gdLst/>
              <a:ahLst/>
              <a:cxnLst/>
              <a:rect l="l" t="t" r="r" b="b"/>
              <a:pathLst>
                <a:path w="112"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3"/>
            <p:cNvSpPr/>
            <p:nvPr/>
          </p:nvSpPr>
          <p:spPr>
            <a:xfrm>
              <a:off x="5680031" y="0"/>
              <a:ext cx="7545" cy="2884827"/>
            </a:xfrm>
            <a:custGeom>
              <a:avLst/>
              <a:gdLst/>
              <a:ahLst/>
              <a:cxnLst/>
              <a:rect l="l" t="t" r="r" b="b"/>
              <a:pathLst>
                <a:path w="115"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3"/>
            <p:cNvSpPr/>
            <p:nvPr/>
          </p:nvSpPr>
          <p:spPr>
            <a:xfrm>
              <a:off x="5998624" y="0"/>
              <a:ext cx="7348" cy="2884827"/>
            </a:xfrm>
            <a:custGeom>
              <a:avLst/>
              <a:gdLst/>
              <a:ahLst/>
              <a:cxnLst/>
              <a:rect l="l" t="t" r="r" b="b"/>
              <a:pathLst>
                <a:path w="112"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3"/>
            <p:cNvSpPr/>
            <p:nvPr/>
          </p:nvSpPr>
          <p:spPr>
            <a:xfrm>
              <a:off x="6317152" y="0"/>
              <a:ext cx="7414" cy="2884827"/>
            </a:xfrm>
            <a:custGeom>
              <a:avLst/>
              <a:gdLst/>
              <a:ahLst/>
              <a:cxnLst/>
              <a:rect l="l" t="t" r="r" b="b"/>
              <a:pathLst>
                <a:path w="113" h="43971" extrusionOk="0">
                  <a:moveTo>
                    <a:pt x="1" y="1"/>
                  </a:moveTo>
                  <a:lnTo>
                    <a:pt x="1"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3"/>
            <p:cNvSpPr/>
            <p:nvPr/>
          </p:nvSpPr>
          <p:spPr>
            <a:xfrm>
              <a:off x="6635615" y="0"/>
              <a:ext cx="7479" cy="2884827"/>
            </a:xfrm>
            <a:custGeom>
              <a:avLst/>
              <a:gdLst/>
              <a:ahLst/>
              <a:cxnLst/>
              <a:rect l="l" t="t" r="r" b="b"/>
              <a:pathLst>
                <a:path w="114"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23"/>
            <p:cNvSpPr/>
            <p:nvPr/>
          </p:nvSpPr>
          <p:spPr>
            <a:xfrm>
              <a:off x="6954208" y="0"/>
              <a:ext cx="7479" cy="2884827"/>
            </a:xfrm>
            <a:custGeom>
              <a:avLst/>
              <a:gdLst/>
              <a:ahLst/>
              <a:cxnLst/>
              <a:rect l="l" t="t" r="r" b="b"/>
              <a:pathLst>
                <a:path w="114" h="43971" extrusionOk="0">
                  <a:moveTo>
                    <a:pt x="0" y="1"/>
                  </a:moveTo>
                  <a:lnTo>
                    <a:pt x="0"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3"/>
            <p:cNvSpPr/>
            <p:nvPr/>
          </p:nvSpPr>
          <p:spPr>
            <a:xfrm>
              <a:off x="7272736" y="0"/>
              <a:ext cx="7414" cy="2884827"/>
            </a:xfrm>
            <a:custGeom>
              <a:avLst/>
              <a:gdLst/>
              <a:ahLst/>
              <a:cxnLst/>
              <a:rect l="l" t="t" r="r" b="b"/>
              <a:pathLst>
                <a:path w="113" h="43971" extrusionOk="0">
                  <a:moveTo>
                    <a:pt x="1" y="1"/>
                  </a:moveTo>
                  <a:lnTo>
                    <a:pt x="1"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3"/>
            <p:cNvSpPr/>
            <p:nvPr/>
          </p:nvSpPr>
          <p:spPr>
            <a:xfrm>
              <a:off x="0" y="70857"/>
              <a:ext cx="7440875" cy="7479"/>
            </a:xfrm>
            <a:custGeom>
              <a:avLst/>
              <a:gdLst/>
              <a:ahLst/>
              <a:cxnLst/>
              <a:rect l="l" t="t" r="r" b="b"/>
              <a:pathLst>
                <a:path w="113415" h="114" extrusionOk="0">
                  <a:moveTo>
                    <a:pt x="0" y="0"/>
                  </a:moveTo>
                  <a:lnTo>
                    <a:pt x="0" y="114"/>
                  </a:lnTo>
                  <a:lnTo>
                    <a:pt x="113414" y="114"/>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3"/>
            <p:cNvSpPr/>
            <p:nvPr/>
          </p:nvSpPr>
          <p:spPr>
            <a:xfrm>
              <a:off x="0" y="374885"/>
              <a:ext cx="7440875" cy="7348"/>
            </a:xfrm>
            <a:custGeom>
              <a:avLst/>
              <a:gdLst/>
              <a:ahLst/>
              <a:cxnLst/>
              <a:rect l="l" t="t" r="r" b="b"/>
              <a:pathLst>
                <a:path w="113415" h="112" extrusionOk="0">
                  <a:moveTo>
                    <a:pt x="0" y="0"/>
                  </a:moveTo>
                  <a:lnTo>
                    <a:pt x="0" y="112"/>
                  </a:lnTo>
                  <a:lnTo>
                    <a:pt x="113414" y="112"/>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3"/>
            <p:cNvSpPr/>
            <p:nvPr/>
          </p:nvSpPr>
          <p:spPr>
            <a:xfrm>
              <a:off x="0" y="678783"/>
              <a:ext cx="7440875" cy="7479"/>
            </a:xfrm>
            <a:custGeom>
              <a:avLst/>
              <a:gdLst/>
              <a:ahLst/>
              <a:cxnLst/>
              <a:rect l="l" t="t" r="r" b="b"/>
              <a:pathLst>
                <a:path w="113415" h="114" extrusionOk="0">
                  <a:moveTo>
                    <a:pt x="0" y="0"/>
                  </a:moveTo>
                  <a:lnTo>
                    <a:pt x="0" y="114"/>
                  </a:lnTo>
                  <a:lnTo>
                    <a:pt x="113414" y="114"/>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3"/>
            <p:cNvSpPr/>
            <p:nvPr/>
          </p:nvSpPr>
          <p:spPr>
            <a:xfrm>
              <a:off x="0" y="982811"/>
              <a:ext cx="7440875" cy="7414"/>
            </a:xfrm>
            <a:custGeom>
              <a:avLst/>
              <a:gdLst/>
              <a:ahLst/>
              <a:cxnLst/>
              <a:rect l="l" t="t" r="r" b="b"/>
              <a:pathLst>
                <a:path w="113415" h="113" extrusionOk="0">
                  <a:moveTo>
                    <a:pt x="0" y="0"/>
                  </a:moveTo>
                  <a:lnTo>
                    <a:pt x="0" y="112"/>
                  </a:lnTo>
                  <a:lnTo>
                    <a:pt x="113414" y="112"/>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23"/>
            <p:cNvSpPr/>
            <p:nvPr/>
          </p:nvSpPr>
          <p:spPr>
            <a:xfrm>
              <a:off x="0" y="1286708"/>
              <a:ext cx="7440875" cy="7545"/>
            </a:xfrm>
            <a:custGeom>
              <a:avLst/>
              <a:gdLst/>
              <a:ahLst/>
              <a:cxnLst/>
              <a:rect l="l" t="t" r="r" b="b"/>
              <a:pathLst>
                <a:path w="113415" h="115" extrusionOk="0">
                  <a:moveTo>
                    <a:pt x="0" y="1"/>
                  </a:moveTo>
                  <a:lnTo>
                    <a:pt x="0" y="114"/>
                  </a:lnTo>
                  <a:lnTo>
                    <a:pt x="113414" y="114"/>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23"/>
            <p:cNvSpPr/>
            <p:nvPr/>
          </p:nvSpPr>
          <p:spPr>
            <a:xfrm>
              <a:off x="0" y="1590737"/>
              <a:ext cx="7440875" cy="7414"/>
            </a:xfrm>
            <a:custGeom>
              <a:avLst/>
              <a:gdLst/>
              <a:ahLst/>
              <a:cxnLst/>
              <a:rect l="l" t="t" r="r" b="b"/>
              <a:pathLst>
                <a:path w="113415" h="113" extrusionOk="0">
                  <a:moveTo>
                    <a:pt x="0" y="1"/>
                  </a:moveTo>
                  <a:lnTo>
                    <a:pt x="0" y="112"/>
                  </a:lnTo>
                  <a:lnTo>
                    <a:pt x="113414" y="112"/>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23"/>
            <p:cNvSpPr/>
            <p:nvPr/>
          </p:nvSpPr>
          <p:spPr>
            <a:xfrm>
              <a:off x="0" y="1894700"/>
              <a:ext cx="7440875" cy="7348"/>
            </a:xfrm>
            <a:custGeom>
              <a:avLst/>
              <a:gdLst/>
              <a:ahLst/>
              <a:cxnLst/>
              <a:rect l="l" t="t" r="r" b="b"/>
              <a:pathLst>
                <a:path w="113415" h="112" extrusionOk="0">
                  <a:moveTo>
                    <a:pt x="0" y="0"/>
                  </a:moveTo>
                  <a:lnTo>
                    <a:pt x="0" y="112"/>
                  </a:lnTo>
                  <a:lnTo>
                    <a:pt x="113414" y="112"/>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3"/>
            <p:cNvSpPr/>
            <p:nvPr/>
          </p:nvSpPr>
          <p:spPr>
            <a:xfrm>
              <a:off x="0" y="2198597"/>
              <a:ext cx="7440875" cy="7479"/>
            </a:xfrm>
            <a:custGeom>
              <a:avLst/>
              <a:gdLst/>
              <a:ahLst/>
              <a:cxnLst/>
              <a:rect l="l" t="t" r="r" b="b"/>
              <a:pathLst>
                <a:path w="113415" h="114" extrusionOk="0">
                  <a:moveTo>
                    <a:pt x="0" y="0"/>
                  </a:moveTo>
                  <a:lnTo>
                    <a:pt x="0" y="114"/>
                  </a:lnTo>
                  <a:lnTo>
                    <a:pt x="113414" y="114"/>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3"/>
            <p:cNvSpPr/>
            <p:nvPr/>
          </p:nvSpPr>
          <p:spPr>
            <a:xfrm>
              <a:off x="0" y="2502625"/>
              <a:ext cx="7440875" cy="7348"/>
            </a:xfrm>
            <a:custGeom>
              <a:avLst/>
              <a:gdLst/>
              <a:ahLst/>
              <a:cxnLst/>
              <a:rect l="l" t="t" r="r" b="b"/>
              <a:pathLst>
                <a:path w="113415" h="112" extrusionOk="0">
                  <a:moveTo>
                    <a:pt x="0" y="0"/>
                  </a:moveTo>
                  <a:lnTo>
                    <a:pt x="0" y="112"/>
                  </a:lnTo>
                  <a:lnTo>
                    <a:pt x="113414" y="112"/>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23"/>
            <p:cNvSpPr/>
            <p:nvPr/>
          </p:nvSpPr>
          <p:spPr>
            <a:xfrm>
              <a:off x="0" y="2806523"/>
              <a:ext cx="7440875" cy="7479"/>
            </a:xfrm>
            <a:custGeom>
              <a:avLst/>
              <a:gdLst/>
              <a:ahLst/>
              <a:cxnLst/>
              <a:rect l="l" t="t" r="r" b="b"/>
              <a:pathLst>
                <a:path w="113415" h="114" extrusionOk="0">
                  <a:moveTo>
                    <a:pt x="0" y="1"/>
                  </a:moveTo>
                  <a:lnTo>
                    <a:pt x="0" y="114"/>
                  </a:lnTo>
                  <a:lnTo>
                    <a:pt x="113414" y="114"/>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23"/>
            <p:cNvSpPr/>
            <p:nvPr/>
          </p:nvSpPr>
          <p:spPr>
            <a:xfrm>
              <a:off x="265057" y="2431703"/>
              <a:ext cx="7545" cy="1720754"/>
            </a:xfrm>
            <a:custGeom>
              <a:avLst/>
              <a:gdLst/>
              <a:ahLst/>
              <a:cxnLst/>
              <a:rect l="l" t="t" r="r" b="b"/>
              <a:pathLst>
                <a:path w="115"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23"/>
            <p:cNvSpPr/>
            <p:nvPr/>
          </p:nvSpPr>
          <p:spPr>
            <a:xfrm>
              <a:off x="583651" y="2431703"/>
              <a:ext cx="7348" cy="1720754"/>
            </a:xfrm>
            <a:custGeom>
              <a:avLst/>
              <a:gdLst/>
              <a:ahLst/>
              <a:cxnLst/>
              <a:rect l="l" t="t" r="r" b="b"/>
              <a:pathLst>
                <a:path w="112"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23"/>
            <p:cNvSpPr/>
            <p:nvPr/>
          </p:nvSpPr>
          <p:spPr>
            <a:xfrm>
              <a:off x="902179" y="2431703"/>
              <a:ext cx="7414" cy="1720754"/>
            </a:xfrm>
            <a:custGeom>
              <a:avLst/>
              <a:gdLst/>
              <a:ahLst/>
              <a:cxnLst/>
              <a:rect l="l" t="t" r="r" b="b"/>
              <a:pathLst>
                <a:path w="113" h="26228" extrusionOk="0">
                  <a:moveTo>
                    <a:pt x="1" y="0"/>
                  </a:moveTo>
                  <a:lnTo>
                    <a:pt x="1"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23"/>
            <p:cNvSpPr/>
            <p:nvPr/>
          </p:nvSpPr>
          <p:spPr>
            <a:xfrm>
              <a:off x="1220641" y="2431703"/>
              <a:ext cx="7479" cy="1720754"/>
            </a:xfrm>
            <a:custGeom>
              <a:avLst/>
              <a:gdLst/>
              <a:ahLst/>
              <a:cxnLst/>
              <a:rect l="l" t="t" r="r" b="b"/>
              <a:pathLst>
                <a:path w="114" h="26228" extrusionOk="0">
                  <a:moveTo>
                    <a:pt x="0" y="0"/>
                  </a:moveTo>
                  <a:lnTo>
                    <a:pt x="0"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3"/>
            <p:cNvSpPr/>
            <p:nvPr/>
          </p:nvSpPr>
          <p:spPr>
            <a:xfrm>
              <a:off x="1539169" y="2431703"/>
              <a:ext cx="7545" cy="1720754"/>
            </a:xfrm>
            <a:custGeom>
              <a:avLst/>
              <a:gdLst/>
              <a:ahLst/>
              <a:cxnLst/>
              <a:rect l="l" t="t" r="r" b="b"/>
              <a:pathLst>
                <a:path w="115"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23"/>
            <p:cNvSpPr/>
            <p:nvPr/>
          </p:nvSpPr>
          <p:spPr>
            <a:xfrm>
              <a:off x="1857762" y="2431703"/>
              <a:ext cx="7414" cy="1720754"/>
            </a:xfrm>
            <a:custGeom>
              <a:avLst/>
              <a:gdLst/>
              <a:ahLst/>
              <a:cxnLst/>
              <a:rect l="l" t="t" r="r" b="b"/>
              <a:pathLst>
                <a:path w="113"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3"/>
            <p:cNvSpPr/>
            <p:nvPr/>
          </p:nvSpPr>
          <p:spPr>
            <a:xfrm>
              <a:off x="2176224" y="2431703"/>
              <a:ext cx="7479" cy="1720754"/>
            </a:xfrm>
            <a:custGeom>
              <a:avLst/>
              <a:gdLst/>
              <a:ahLst/>
              <a:cxnLst/>
              <a:rect l="l" t="t" r="r" b="b"/>
              <a:pathLst>
                <a:path w="114" h="26228" extrusionOk="0">
                  <a:moveTo>
                    <a:pt x="0" y="0"/>
                  </a:moveTo>
                  <a:lnTo>
                    <a:pt x="0"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23"/>
            <p:cNvSpPr/>
            <p:nvPr/>
          </p:nvSpPr>
          <p:spPr>
            <a:xfrm>
              <a:off x="2494752" y="2431703"/>
              <a:ext cx="7545" cy="1720754"/>
            </a:xfrm>
            <a:custGeom>
              <a:avLst/>
              <a:gdLst/>
              <a:ahLst/>
              <a:cxnLst/>
              <a:rect l="l" t="t" r="r" b="b"/>
              <a:pathLst>
                <a:path w="115"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23"/>
            <p:cNvSpPr/>
            <p:nvPr/>
          </p:nvSpPr>
          <p:spPr>
            <a:xfrm>
              <a:off x="2813346" y="2431703"/>
              <a:ext cx="7348" cy="1720754"/>
            </a:xfrm>
            <a:custGeom>
              <a:avLst/>
              <a:gdLst/>
              <a:ahLst/>
              <a:cxnLst/>
              <a:rect l="l" t="t" r="r" b="b"/>
              <a:pathLst>
                <a:path w="112"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23"/>
            <p:cNvSpPr/>
            <p:nvPr/>
          </p:nvSpPr>
          <p:spPr>
            <a:xfrm>
              <a:off x="3131874" y="2431703"/>
              <a:ext cx="7414" cy="1720754"/>
            </a:xfrm>
            <a:custGeom>
              <a:avLst/>
              <a:gdLst/>
              <a:ahLst/>
              <a:cxnLst/>
              <a:rect l="l" t="t" r="r" b="b"/>
              <a:pathLst>
                <a:path w="113" h="26228" extrusionOk="0">
                  <a:moveTo>
                    <a:pt x="1" y="0"/>
                  </a:moveTo>
                  <a:lnTo>
                    <a:pt x="1"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23"/>
            <p:cNvSpPr/>
            <p:nvPr/>
          </p:nvSpPr>
          <p:spPr>
            <a:xfrm>
              <a:off x="3450336" y="2431703"/>
              <a:ext cx="7479" cy="1720754"/>
            </a:xfrm>
            <a:custGeom>
              <a:avLst/>
              <a:gdLst/>
              <a:ahLst/>
              <a:cxnLst/>
              <a:rect l="l" t="t" r="r" b="b"/>
              <a:pathLst>
                <a:path w="114"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23"/>
            <p:cNvSpPr/>
            <p:nvPr/>
          </p:nvSpPr>
          <p:spPr>
            <a:xfrm>
              <a:off x="3768929" y="2431703"/>
              <a:ext cx="7348" cy="1720754"/>
            </a:xfrm>
            <a:custGeom>
              <a:avLst/>
              <a:gdLst/>
              <a:ahLst/>
              <a:cxnLst/>
              <a:rect l="l" t="t" r="r" b="b"/>
              <a:pathLst>
                <a:path w="112"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23"/>
            <p:cNvSpPr/>
            <p:nvPr/>
          </p:nvSpPr>
          <p:spPr>
            <a:xfrm>
              <a:off x="4087457" y="2431703"/>
              <a:ext cx="7414" cy="1720754"/>
            </a:xfrm>
            <a:custGeom>
              <a:avLst/>
              <a:gdLst/>
              <a:ahLst/>
              <a:cxnLst/>
              <a:rect l="l" t="t" r="r" b="b"/>
              <a:pathLst>
                <a:path w="113" h="26228" extrusionOk="0">
                  <a:moveTo>
                    <a:pt x="1" y="0"/>
                  </a:moveTo>
                  <a:lnTo>
                    <a:pt x="1"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23"/>
            <p:cNvSpPr/>
            <p:nvPr/>
          </p:nvSpPr>
          <p:spPr>
            <a:xfrm>
              <a:off x="4405920" y="2431703"/>
              <a:ext cx="7479" cy="1720754"/>
            </a:xfrm>
            <a:custGeom>
              <a:avLst/>
              <a:gdLst/>
              <a:ahLst/>
              <a:cxnLst/>
              <a:rect l="l" t="t" r="r" b="b"/>
              <a:pathLst>
                <a:path w="114" h="26228" extrusionOk="0">
                  <a:moveTo>
                    <a:pt x="0" y="0"/>
                  </a:moveTo>
                  <a:lnTo>
                    <a:pt x="0"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23"/>
            <p:cNvSpPr/>
            <p:nvPr/>
          </p:nvSpPr>
          <p:spPr>
            <a:xfrm>
              <a:off x="4724447" y="2431703"/>
              <a:ext cx="7545" cy="1720754"/>
            </a:xfrm>
            <a:custGeom>
              <a:avLst/>
              <a:gdLst/>
              <a:ahLst/>
              <a:cxnLst/>
              <a:rect l="l" t="t" r="r" b="b"/>
              <a:pathLst>
                <a:path w="115"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23"/>
            <p:cNvSpPr/>
            <p:nvPr/>
          </p:nvSpPr>
          <p:spPr>
            <a:xfrm>
              <a:off x="5043041" y="2431703"/>
              <a:ext cx="7414" cy="1720754"/>
            </a:xfrm>
            <a:custGeom>
              <a:avLst/>
              <a:gdLst/>
              <a:ahLst/>
              <a:cxnLst/>
              <a:rect l="l" t="t" r="r" b="b"/>
              <a:pathLst>
                <a:path w="113"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23"/>
            <p:cNvSpPr/>
            <p:nvPr/>
          </p:nvSpPr>
          <p:spPr>
            <a:xfrm>
              <a:off x="5361634" y="2431703"/>
              <a:ext cx="7348" cy="1720754"/>
            </a:xfrm>
            <a:custGeom>
              <a:avLst/>
              <a:gdLst/>
              <a:ahLst/>
              <a:cxnLst/>
              <a:rect l="l" t="t" r="r" b="b"/>
              <a:pathLst>
                <a:path w="112"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23"/>
            <p:cNvSpPr/>
            <p:nvPr/>
          </p:nvSpPr>
          <p:spPr>
            <a:xfrm>
              <a:off x="5680031" y="2431703"/>
              <a:ext cx="7545" cy="1720754"/>
            </a:xfrm>
            <a:custGeom>
              <a:avLst/>
              <a:gdLst/>
              <a:ahLst/>
              <a:cxnLst/>
              <a:rect l="l" t="t" r="r" b="b"/>
              <a:pathLst>
                <a:path w="115"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23"/>
            <p:cNvSpPr/>
            <p:nvPr/>
          </p:nvSpPr>
          <p:spPr>
            <a:xfrm>
              <a:off x="5998624" y="2431703"/>
              <a:ext cx="7348" cy="1720754"/>
            </a:xfrm>
            <a:custGeom>
              <a:avLst/>
              <a:gdLst/>
              <a:ahLst/>
              <a:cxnLst/>
              <a:rect l="l" t="t" r="r" b="b"/>
              <a:pathLst>
                <a:path w="112"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23"/>
            <p:cNvSpPr/>
            <p:nvPr/>
          </p:nvSpPr>
          <p:spPr>
            <a:xfrm>
              <a:off x="6317152" y="2431703"/>
              <a:ext cx="7414" cy="1720754"/>
            </a:xfrm>
            <a:custGeom>
              <a:avLst/>
              <a:gdLst/>
              <a:ahLst/>
              <a:cxnLst/>
              <a:rect l="l" t="t" r="r" b="b"/>
              <a:pathLst>
                <a:path w="113" h="26228" extrusionOk="0">
                  <a:moveTo>
                    <a:pt x="1" y="0"/>
                  </a:moveTo>
                  <a:lnTo>
                    <a:pt x="1"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23"/>
            <p:cNvSpPr/>
            <p:nvPr/>
          </p:nvSpPr>
          <p:spPr>
            <a:xfrm>
              <a:off x="6635615" y="2431703"/>
              <a:ext cx="7479" cy="1720754"/>
            </a:xfrm>
            <a:custGeom>
              <a:avLst/>
              <a:gdLst/>
              <a:ahLst/>
              <a:cxnLst/>
              <a:rect l="l" t="t" r="r" b="b"/>
              <a:pathLst>
                <a:path w="114"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3"/>
            <p:cNvSpPr/>
            <p:nvPr/>
          </p:nvSpPr>
          <p:spPr>
            <a:xfrm>
              <a:off x="6954208" y="2431703"/>
              <a:ext cx="7479" cy="1720754"/>
            </a:xfrm>
            <a:custGeom>
              <a:avLst/>
              <a:gdLst/>
              <a:ahLst/>
              <a:cxnLst/>
              <a:rect l="l" t="t" r="r" b="b"/>
              <a:pathLst>
                <a:path w="114" h="26228" extrusionOk="0">
                  <a:moveTo>
                    <a:pt x="0" y="0"/>
                  </a:moveTo>
                  <a:lnTo>
                    <a:pt x="0"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3"/>
            <p:cNvSpPr/>
            <p:nvPr/>
          </p:nvSpPr>
          <p:spPr>
            <a:xfrm>
              <a:off x="7272736" y="2431703"/>
              <a:ext cx="7414" cy="1720754"/>
            </a:xfrm>
            <a:custGeom>
              <a:avLst/>
              <a:gdLst/>
              <a:ahLst/>
              <a:cxnLst/>
              <a:rect l="l" t="t" r="r" b="b"/>
              <a:pathLst>
                <a:path w="113" h="26228" extrusionOk="0">
                  <a:moveTo>
                    <a:pt x="1" y="0"/>
                  </a:moveTo>
                  <a:lnTo>
                    <a:pt x="1"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3"/>
            <p:cNvSpPr/>
            <p:nvPr/>
          </p:nvSpPr>
          <p:spPr>
            <a:xfrm>
              <a:off x="0" y="2502494"/>
              <a:ext cx="7440875" cy="7479"/>
            </a:xfrm>
            <a:custGeom>
              <a:avLst/>
              <a:gdLst/>
              <a:ahLst/>
              <a:cxnLst/>
              <a:rect l="l" t="t" r="r" b="b"/>
              <a:pathLst>
                <a:path w="113415" h="114" extrusionOk="0">
                  <a:moveTo>
                    <a:pt x="0" y="1"/>
                  </a:moveTo>
                  <a:lnTo>
                    <a:pt x="0" y="114"/>
                  </a:lnTo>
                  <a:lnTo>
                    <a:pt x="113414" y="114"/>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3"/>
            <p:cNvSpPr/>
            <p:nvPr/>
          </p:nvSpPr>
          <p:spPr>
            <a:xfrm>
              <a:off x="0" y="2806523"/>
              <a:ext cx="7440875" cy="7414"/>
            </a:xfrm>
            <a:custGeom>
              <a:avLst/>
              <a:gdLst/>
              <a:ahLst/>
              <a:cxnLst/>
              <a:rect l="l" t="t" r="r" b="b"/>
              <a:pathLst>
                <a:path w="113415" h="113" extrusionOk="0">
                  <a:moveTo>
                    <a:pt x="0" y="1"/>
                  </a:moveTo>
                  <a:lnTo>
                    <a:pt x="0" y="112"/>
                  </a:lnTo>
                  <a:lnTo>
                    <a:pt x="113414" y="112"/>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23"/>
            <p:cNvSpPr/>
            <p:nvPr/>
          </p:nvSpPr>
          <p:spPr>
            <a:xfrm>
              <a:off x="0" y="3110420"/>
              <a:ext cx="7440875" cy="7545"/>
            </a:xfrm>
            <a:custGeom>
              <a:avLst/>
              <a:gdLst/>
              <a:ahLst/>
              <a:cxnLst/>
              <a:rect l="l" t="t" r="r" b="b"/>
              <a:pathLst>
                <a:path w="113415" h="115" extrusionOk="0">
                  <a:moveTo>
                    <a:pt x="0" y="1"/>
                  </a:moveTo>
                  <a:lnTo>
                    <a:pt x="0" y="114"/>
                  </a:lnTo>
                  <a:lnTo>
                    <a:pt x="113414" y="114"/>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23"/>
            <p:cNvSpPr/>
            <p:nvPr/>
          </p:nvSpPr>
          <p:spPr>
            <a:xfrm>
              <a:off x="0" y="3414448"/>
              <a:ext cx="7440875" cy="7414"/>
            </a:xfrm>
            <a:custGeom>
              <a:avLst/>
              <a:gdLst/>
              <a:ahLst/>
              <a:cxnLst/>
              <a:rect l="l" t="t" r="r" b="b"/>
              <a:pathLst>
                <a:path w="113415" h="113" extrusionOk="0">
                  <a:moveTo>
                    <a:pt x="0" y="1"/>
                  </a:moveTo>
                  <a:lnTo>
                    <a:pt x="0" y="112"/>
                  </a:lnTo>
                  <a:lnTo>
                    <a:pt x="113414" y="112"/>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23"/>
            <p:cNvSpPr/>
            <p:nvPr/>
          </p:nvSpPr>
          <p:spPr>
            <a:xfrm>
              <a:off x="0" y="3718411"/>
              <a:ext cx="7440875" cy="7479"/>
            </a:xfrm>
            <a:custGeom>
              <a:avLst/>
              <a:gdLst/>
              <a:ahLst/>
              <a:cxnLst/>
              <a:rect l="l" t="t" r="r" b="b"/>
              <a:pathLst>
                <a:path w="113415" h="114" extrusionOk="0">
                  <a:moveTo>
                    <a:pt x="0" y="0"/>
                  </a:moveTo>
                  <a:lnTo>
                    <a:pt x="0" y="113"/>
                  </a:lnTo>
                  <a:lnTo>
                    <a:pt x="113414" y="113"/>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23"/>
            <p:cNvSpPr/>
            <p:nvPr/>
          </p:nvSpPr>
          <p:spPr>
            <a:xfrm>
              <a:off x="0" y="4022440"/>
              <a:ext cx="7440875" cy="7348"/>
            </a:xfrm>
            <a:custGeom>
              <a:avLst/>
              <a:gdLst/>
              <a:ahLst/>
              <a:cxnLst/>
              <a:rect l="l" t="t" r="r" b="b"/>
              <a:pathLst>
                <a:path w="113415" h="112" extrusionOk="0">
                  <a:moveTo>
                    <a:pt x="0" y="0"/>
                  </a:moveTo>
                  <a:lnTo>
                    <a:pt x="0" y="112"/>
                  </a:lnTo>
                  <a:lnTo>
                    <a:pt x="113414" y="112"/>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4" name="Google Shape;254;p23"/>
          <p:cNvGrpSpPr/>
          <p:nvPr/>
        </p:nvGrpSpPr>
        <p:grpSpPr>
          <a:xfrm>
            <a:off x="502465" y="399924"/>
            <a:ext cx="8139069" cy="4343656"/>
            <a:chOff x="916986" y="2500875"/>
            <a:chExt cx="2280618" cy="1217119"/>
          </a:xfrm>
        </p:grpSpPr>
        <p:sp>
          <p:nvSpPr>
            <p:cNvPr id="255" name="Google Shape;255;p23"/>
            <p:cNvSpPr/>
            <p:nvPr/>
          </p:nvSpPr>
          <p:spPr>
            <a:xfrm>
              <a:off x="930568" y="2514572"/>
              <a:ext cx="105996" cy="1189768"/>
            </a:xfrm>
            <a:custGeom>
              <a:avLst/>
              <a:gdLst/>
              <a:ahLst/>
              <a:cxnLst/>
              <a:rect l="l" t="t" r="r" b="b"/>
              <a:pathLst>
                <a:path w="1834" h="20586" extrusionOk="0">
                  <a:moveTo>
                    <a:pt x="1147" y="1"/>
                  </a:moveTo>
                  <a:cubicBezTo>
                    <a:pt x="515" y="1"/>
                    <a:pt x="1" y="509"/>
                    <a:pt x="1" y="1139"/>
                  </a:cubicBezTo>
                  <a:lnTo>
                    <a:pt x="1" y="1854"/>
                  </a:lnTo>
                  <a:cubicBezTo>
                    <a:pt x="440" y="1854"/>
                    <a:pt x="796" y="2209"/>
                    <a:pt x="796" y="2645"/>
                  </a:cubicBezTo>
                  <a:cubicBezTo>
                    <a:pt x="796" y="3081"/>
                    <a:pt x="440" y="3433"/>
                    <a:pt x="1" y="3433"/>
                  </a:cubicBezTo>
                  <a:lnTo>
                    <a:pt x="1" y="4390"/>
                  </a:lnTo>
                  <a:cubicBezTo>
                    <a:pt x="440" y="4390"/>
                    <a:pt x="796" y="4745"/>
                    <a:pt x="796" y="5181"/>
                  </a:cubicBezTo>
                  <a:cubicBezTo>
                    <a:pt x="796" y="5615"/>
                    <a:pt x="440" y="5969"/>
                    <a:pt x="1" y="5969"/>
                  </a:cubicBezTo>
                  <a:lnTo>
                    <a:pt x="1" y="6924"/>
                  </a:lnTo>
                  <a:cubicBezTo>
                    <a:pt x="440" y="6924"/>
                    <a:pt x="796" y="7281"/>
                    <a:pt x="796" y="7717"/>
                  </a:cubicBezTo>
                  <a:cubicBezTo>
                    <a:pt x="796" y="8151"/>
                    <a:pt x="440" y="8505"/>
                    <a:pt x="1" y="8505"/>
                  </a:cubicBezTo>
                  <a:lnTo>
                    <a:pt x="1" y="9460"/>
                  </a:lnTo>
                  <a:cubicBezTo>
                    <a:pt x="440" y="9460"/>
                    <a:pt x="796" y="9815"/>
                    <a:pt x="796" y="10251"/>
                  </a:cubicBezTo>
                  <a:cubicBezTo>
                    <a:pt x="796" y="10687"/>
                    <a:pt x="440" y="11041"/>
                    <a:pt x="1" y="11041"/>
                  </a:cubicBezTo>
                  <a:lnTo>
                    <a:pt x="1" y="11996"/>
                  </a:lnTo>
                  <a:cubicBezTo>
                    <a:pt x="440" y="11996"/>
                    <a:pt x="796" y="12351"/>
                    <a:pt x="796" y="12787"/>
                  </a:cubicBezTo>
                  <a:cubicBezTo>
                    <a:pt x="796" y="13222"/>
                    <a:pt x="440" y="13575"/>
                    <a:pt x="1" y="13575"/>
                  </a:cubicBezTo>
                  <a:lnTo>
                    <a:pt x="1" y="14532"/>
                  </a:lnTo>
                  <a:cubicBezTo>
                    <a:pt x="440" y="14532"/>
                    <a:pt x="796" y="14886"/>
                    <a:pt x="796" y="15322"/>
                  </a:cubicBezTo>
                  <a:cubicBezTo>
                    <a:pt x="796" y="15758"/>
                    <a:pt x="440" y="16111"/>
                    <a:pt x="1" y="16111"/>
                  </a:cubicBezTo>
                  <a:lnTo>
                    <a:pt x="1" y="17068"/>
                  </a:lnTo>
                  <a:cubicBezTo>
                    <a:pt x="440" y="17068"/>
                    <a:pt x="796" y="17422"/>
                    <a:pt x="796" y="17856"/>
                  </a:cubicBezTo>
                  <a:cubicBezTo>
                    <a:pt x="796" y="18292"/>
                    <a:pt x="440" y="18647"/>
                    <a:pt x="1" y="18647"/>
                  </a:cubicBezTo>
                  <a:lnTo>
                    <a:pt x="1" y="19448"/>
                  </a:lnTo>
                  <a:cubicBezTo>
                    <a:pt x="1" y="20077"/>
                    <a:pt x="515" y="20586"/>
                    <a:pt x="1147" y="20586"/>
                  </a:cubicBezTo>
                  <a:lnTo>
                    <a:pt x="1833" y="20586"/>
                  </a:lnTo>
                  <a:lnTo>
                    <a:pt x="183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23"/>
            <p:cNvSpPr/>
            <p:nvPr/>
          </p:nvSpPr>
          <p:spPr>
            <a:xfrm>
              <a:off x="1036508" y="2514572"/>
              <a:ext cx="2147431" cy="1189768"/>
            </a:xfrm>
            <a:custGeom>
              <a:avLst/>
              <a:gdLst/>
              <a:ahLst/>
              <a:cxnLst/>
              <a:rect l="l" t="t" r="r" b="b"/>
              <a:pathLst>
                <a:path w="37156" h="20586" extrusionOk="0">
                  <a:moveTo>
                    <a:pt x="0" y="1"/>
                  </a:moveTo>
                  <a:lnTo>
                    <a:pt x="0" y="20586"/>
                  </a:lnTo>
                  <a:lnTo>
                    <a:pt x="36303" y="20586"/>
                  </a:lnTo>
                  <a:cubicBezTo>
                    <a:pt x="36773" y="20586"/>
                    <a:pt x="37156" y="20205"/>
                    <a:pt x="37156" y="19733"/>
                  </a:cubicBezTo>
                  <a:lnTo>
                    <a:pt x="37156" y="851"/>
                  </a:lnTo>
                  <a:cubicBezTo>
                    <a:pt x="37156" y="382"/>
                    <a:pt x="36773" y="1"/>
                    <a:pt x="3630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23"/>
            <p:cNvSpPr/>
            <p:nvPr/>
          </p:nvSpPr>
          <p:spPr>
            <a:xfrm>
              <a:off x="916986" y="2500875"/>
              <a:ext cx="93570" cy="139459"/>
            </a:xfrm>
            <a:custGeom>
              <a:avLst/>
              <a:gdLst/>
              <a:ahLst/>
              <a:cxnLst/>
              <a:rect l="l" t="t" r="r" b="b"/>
              <a:pathLst>
                <a:path w="1619" h="2413" extrusionOk="0">
                  <a:moveTo>
                    <a:pt x="1382" y="0"/>
                  </a:moveTo>
                  <a:cubicBezTo>
                    <a:pt x="620" y="0"/>
                    <a:pt x="0" y="617"/>
                    <a:pt x="0" y="1376"/>
                  </a:cubicBezTo>
                  <a:lnTo>
                    <a:pt x="0" y="2177"/>
                  </a:lnTo>
                  <a:cubicBezTo>
                    <a:pt x="0" y="2308"/>
                    <a:pt x="106" y="2412"/>
                    <a:pt x="236" y="2412"/>
                  </a:cubicBezTo>
                  <a:cubicBezTo>
                    <a:pt x="367" y="2412"/>
                    <a:pt x="473" y="2308"/>
                    <a:pt x="473" y="2177"/>
                  </a:cubicBezTo>
                  <a:lnTo>
                    <a:pt x="473" y="1376"/>
                  </a:lnTo>
                  <a:cubicBezTo>
                    <a:pt x="473" y="878"/>
                    <a:pt x="881" y="474"/>
                    <a:pt x="1382" y="474"/>
                  </a:cubicBezTo>
                  <a:cubicBezTo>
                    <a:pt x="1512" y="474"/>
                    <a:pt x="1618" y="367"/>
                    <a:pt x="1618" y="238"/>
                  </a:cubicBezTo>
                  <a:cubicBezTo>
                    <a:pt x="1618" y="107"/>
                    <a:pt x="1512" y="0"/>
                    <a:pt x="138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23"/>
            <p:cNvSpPr/>
            <p:nvPr/>
          </p:nvSpPr>
          <p:spPr>
            <a:xfrm>
              <a:off x="916986" y="3578650"/>
              <a:ext cx="133160" cy="139344"/>
            </a:xfrm>
            <a:custGeom>
              <a:avLst/>
              <a:gdLst/>
              <a:ahLst/>
              <a:cxnLst/>
              <a:rect l="l" t="t" r="r" b="b"/>
              <a:pathLst>
                <a:path w="2304" h="2411" extrusionOk="0">
                  <a:moveTo>
                    <a:pt x="236" y="0"/>
                  </a:moveTo>
                  <a:cubicBezTo>
                    <a:pt x="106" y="0"/>
                    <a:pt x="0" y="106"/>
                    <a:pt x="0" y="236"/>
                  </a:cubicBezTo>
                  <a:lnTo>
                    <a:pt x="0" y="1037"/>
                  </a:lnTo>
                  <a:cubicBezTo>
                    <a:pt x="0" y="1795"/>
                    <a:pt x="620" y="2410"/>
                    <a:pt x="1382" y="2410"/>
                  </a:cubicBezTo>
                  <a:lnTo>
                    <a:pt x="2068" y="2410"/>
                  </a:lnTo>
                  <a:cubicBezTo>
                    <a:pt x="2199" y="2410"/>
                    <a:pt x="2304" y="2306"/>
                    <a:pt x="2304" y="2175"/>
                  </a:cubicBezTo>
                  <a:cubicBezTo>
                    <a:pt x="2304" y="2043"/>
                    <a:pt x="2199" y="1939"/>
                    <a:pt x="2068" y="1939"/>
                  </a:cubicBezTo>
                  <a:lnTo>
                    <a:pt x="1382" y="1939"/>
                  </a:lnTo>
                  <a:cubicBezTo>
                    <a:pt x="881" y="1939"/>
                    <a:pt x="473" y="1535"/>
                    <a:pt x="473" y="1037"/>
                  </a:cubicBezTo>
                  <a:lnTo>
                    <a:pt x="473" y="236"/>
                  </a:lnTo>
                  <a:cubicBezTo>
                    <a:pt x="473" y="106"/>
                    <a:pt x="367" y="0"/>
                    <a:pt x="2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23"/>
            <p:cNvSpPr/>
            <p:nvPr/>
          </p:nvSpPr>
          <p:spPr>
            <a:xfrm>
              <a:off x="2917819" y="3493113"/>
              <a:ext cx="279786" cy="224880"/>
            </a:xfrm>
            <a:custGeom>
              <a:avLst/>
              <a:gdLst/>
              <a:ahLst/>
              <a:cxnLst/>
              <a:rect l="l" t="t" r="r" b="b"/>
              <a:pathLst>
                <a:path w="4841" h="3891" extrusionOk="0">
                  <a:moveTo>
                    <a:pt x="4605" y="0"/>
                  </a:moveTo>
                  <a:cubicBezTo>
                    <a:pt x="4473" y="0"/>
                    <a:pt x="4367" y="107"/>
                    <a:pt x="4367" y="236"/>
                  </a:cubicBezTo>
                  <a:lnTo>
                    <a:pt x="4367" y="2802"/>
                  </a:lnTo>
                  <a:cubicBezTo>
                    <a:pt x="4367" y="3142"/>
                    <a:pt x="4092" y="3419"/>
                    <a:pt x="3752" y="3419"/>
                  </a:cubicBezTo>
                  <a:lnTo>
                    <a:pt x="238" y="3419"/>
                  </a:lnTo>
                  <a:cubicBezTo>
                    <a:pt x="107" y="3419"/>
                    <a:pt x="1" y="3523"/>
                    <a:pt x="1" y="3655"/>
                  </a:cubicBezTo>
                  <a:cubicBezTo>
                    <a:pt x="1" y="3786"/>
                    <a:pt x="107" y="3890"/>
                    <a:pt x="238" y="3890"/>
                  </a:cubicBezTo>
                  <a:lnTo>
                    <a:pt x="3752" y="3890"/>
                  </a:lnTo>
                  <a:cubicBezTo>
                    <a:pt x="4353" y="3890"/>
                    <a:pt x="4840" y="3403"/>
                    <a:pt x="4840" y="2802"/>
                  </a:cubicBezTo>
                  <a:lnTo>
                    <a:pt x="4840" y="236"/>
                  </a:lnTo>
                  <a:cubicBezTo>
                    <a:pt x="4840" y="107"/>
                    <a:pt x="4734" y="0"/>
                    <a:pt x="460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0" name="Google Shape;260;p23"/>
          <p:cNvSpPr txBox="1">
            <a:spLocks noGrp="1"/>
          </p:cNvSpPr>
          <p:nvPr>
            <p:ph type="ctrTitle"/>
          </p:nvPr>
        </p:nvSpPr>
        <p:spPr>
          <a:xfrm>
            <a:off x="1920100" y="1584325"/>
            <a:ext cx="5304000" cy="1807200"/>
          </a:xfrm>
          <a:prstGeom prst="rect">
            <a:avLst/>
          </a:prstGeom>
        </p:spPr>
        <p:txBody>
          <a:bodyPr spcFirstLastPara="1" wrap="square" lIns="91425" tIns="91425" rIns="91425" bIns="91425" anchor="b" anchorCtr="0">
            <a:noAutofit/>
          </a:bodyPr>
          <a:lstStyle>
            <a:lvl1pPr lvl="0" algn="ctr">
              <a:lnSpc>
                <a:spcPct val="115000"/>
              </a:lnSpc>
              <a:spcBef>
                <a:spcPts val="0"/>
              </a:spcBef>
              <a:spcAft>
                <a:spcPts val="0"/>
              </a:spcAft>
              <a:buClr>
                <a:srgbClr val="191919"/>
              </a:buClr>
              <a:buSzPts val="5200"/>
              <a:buNone/>
              <a:defRPr sz="96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a:endParaRPr/>
          </a:p>
        </p:txBody>
      </p:sp>
      <p:sp>
        <p:nvSpPr>
          <p:cNvPr id="261" name="Google Shape;261;p23"/>
          <p:cNvSpPr txBox="1">
            <a:spLocks noGrp="1"/>
          </p:cNvSpPr>
          <p:nvPr>
            <p:ph type="subTitle" idx="1"/>
          </p:nvPr>
        </p:nvSpPr>
        <p:spPr>
          <a:xfrm>
            <a:off x="1920025" y="3432600"/>
            <a:ext cx="5304000" cy="373200"/>
          </a:xfrm>
          <a:prstGeom prst="rect">
            <a:avLst/>
          </a:prstGeom>
          <a:noFill/>
        </p:spPr>
        <p:txBody>
          <a:bodyPr spcFirstLastPara="1" wrap="square" lIns="91425" tIns="91425" rIns="91425" bIns="91425" anchor="t" anchorCtr="0">
            <a:noAutofit/>
          </a:bodyPr>
          <a:lstStyle>
            <a:lvl1pPr lvl="0" algn="ctr">
              <a:lnSpc>
                <a:spcPct val="100000"/>
              </a:lnSpc>
              <a:spcBef>
                <a:spcPts val="0"/>
              </a:spcBef>
              <a:spcAft>
                <a:spcPts val="0"/>
              </a:spcAft>
              <a:buSzPts val="1300"/>
              <a:buNone/>
              <a:defRPr sz="1600">
                <a:solidFill>
                  <a:schemeClr val="dk1"/>
                </a:solidFil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262" name="Google Shape;262;p23"/>
          <p:cNvSpPr/>
          <p:nvPr/>
        </p:nvSpPr>
        <p:spPr>
          <a:xfrm>
            <a:off x="152091" y="213136"/>
            <a:ext cx="207420" cy="186779"/>
          </a:xfrm>
          <a:custGeom>
            <a:avLst/>
            <a:gdLst/>
            <a:ahLst/>
            <a:cxnLst/>
            <a:rect l="l" t="t" r="r" b="b"/>
            <a:pathLst>
              <a:path w="3889" h="3502" extrusionOk="0">
                <a:moveTo>
                  <a:pt x="1944" y="1"/>
                </a:moveTo>
                <a:cubicBezTo>
                  <a:pt x="1791" y="1"/>
                  <a:pt x="1637" y="81"/>
                  <a:pt x="1558" y="241"/>
                </a:cubicBezTo>
                <a:lnTo>
                  <a:pt x="1330" y="702"/>
                </a:lnTo>
                <a:cubicBezTo>
                  <a:pt x="1268" y="830"/>
                  <a:pt x="1145" y="918"/>
                  <a:pt x="1005" y="938"/>
                </a:cubicBezTo>
                <a:lnTo>
                  <a:pt x="497" y="1012"/>
                </a:lnTo>
                <a:cubicBezTo>
                  <a:pt x="142" y="1063"/>
                  <a:pt x="0" y="1498"/>
                  <a:pt x="257" y="1748"/>
                </a:cubicBezTo>
                <a:lnTo>
                  <a:pt x="624" y="2107"/>
                </a:lnTo>
                <a:cubicBezTo>
                  <a:pt x="727" y="2206"/>
                  <a:pt x="773" y="2348"/>
                  <a:pt x="748" y="2488"/>
                </a:cubicBezTo>
                <a:lnTo>
                  <a:pt x="661" y="2995"/>
                </a:lnTo>
                <a:cubicBezTo>
                  <a:pt x="614" y="3274"/>
                  <a:pt x="836" y="3501"/>
                  <a:pt x="1088" y="3501"/>
                </a:cubicBezTo>
                <a:cubicBezTo>
                  <a:pt x="1154" y="3501"/>
                  <a:pt x="1223" y="3485"/>
                  <a:pt x="1289" y="3450"/>
                </a:cubicBezTo>
                <a:lnTo>
                  <a:pt x="1744" y="3211"/>
                </a:lnTo>
                <a:cubicBezTo>
                  <a:pt x="1806" y="3178"/>
                  <a:pt x="1875" y="3162"/>
                  <a:pt x="1944" y="3162"/>
                </a:cubicBezTo>
                <a:cubicBezTo>
                  <a:pt x="2013" y="3162"/>
                  <a:pt x="2082" y="3178"/>
                  <a:pt x="2145" y="3211"/>
                </a:cubicBezTo>
                <a:lnTo>
                  <a:pt x="2600" y="3450"/>
                </a:lnTo>
                <a:cubicBezTo>
                  <a:pt x="2666" y="3485"/>
                  <a:pt x="2735" y="3501"/>
                  <a:pt x="2801" y="3501"/>
                </a:cubicBezTo>
                <a:cubicBezTo>
                  <a:pt x="3053" y="3501"/>
                  <a:pt x="3273" y="3274"/>
                  <a:pt x="3226" y="2995"/>
                </a:cubicBezTo>
                <a:lnTo>
                  <a:pt x="3139" y="2488"/>
                </a:lnTo>
                <a:cubicBezTo>
                  <a:pt x="3116" y="2348"/>
                  <a:pt x="3162" y="2206"/>
                  <a:pt x="3263" y="2107"/>
                </a:cubicBezTo>
                <a:lnTo>
                  <a:pt x="3631" y="1748"/>
                </a:lnTo>
                <a:cubicBezTo>
                  <a:pt x="3888" y="1498"/>
                  <a:pt x="3747" y="1063"/>
                  <a:pt x="3392" y="1012"/>
                </a:cubicBezTo>
                <a:lnTo>
                  <a:pt x="2884" y="938"/>
                </a:lnTo>
                <a:cubicBezTo>
                  <a:pt x="2744" y="918"/>
                  <a:pt x="2621" y="830"/>
                  <a:pt x="2559" y="702"/>
                </a:cubicBezTo>
                <a:lnTo>
                  <a:pt x="2331" y="241"/>
                </a:lnTo>
                <a:cubicBezTo>
                  <a:pt x="2252" y="81"/>
                  <a:pt x="2098" y="1"/>
                  <a:pt x="194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23"/>
          <p:cNvSpPr/>
          <p:nvPr/>
        </p:nvSpPr>
        <p:spPr>
          <a:xfrm>
            <a:off x="152091" y="4709036"/>
            <a:ext cx="207420" cy="186779"/>
          </a:xfrm>
          <a:custGeom>
            <a:avLst/>
            <a:gdLst/>
            <a:ahLst/>
            <a:cxnLst/>
            <a:rect l="l" t="t" r="r" b="b"/>
            <a:pathLst>
              <a:path w="3889" h="3502" extrusionOk="0">
                <a:moveTo>
                  <a:pt x="1944" y="1"/>
                </a:moveTo>
                <a:cubicBezTo>
                  <a:pt x="1791" y="1"/>
                  <a:pt x="1637" y="81"/>
                  <a:pt x="1558" y="241"/>
                </a:cubicBezTo>
                <a:lnTo>
                  <a:pt x="1330" y="702"/>
                </a:lnTo>
                <a:cubicBezTo>
                  <a:pt x="1268" y="830"/>
                  <a:pt x="1145" y="918"/>
                  <a:pt x="1005" y="938"/>
                </a:cubicBezTo>
                <a:lnTo>
                  <a:pt x="497" y="1012"/>
                </a:lnTo>
                <a:cubicBezTo>
                  <a:pt x="142" y="1063"/>
                  <a:pt x="0" y="1498"/>
                  <a:pt x="257" y="1748"/>
                </a:cubicBezTo>
                <a:lnTo>
                  <a:pt x="624" y="2107"/>
                </a:lnTo>
                <a:cubicBezTo>
                  <a:pt x="727" y="2206"/>
                  <a:pt x="773" y="2348"/>
                  <a:pt x="748" y="2488"/>
                </a:cubicBezTo>
                <a:lnTo>
                  <a:pt x="661" y="2995"/>
                </a:lnTo>
                <a:cubicBezTo>
                  <a:pt x="614" y="3274"/>
                  <a:pt x="836" y="3501"/>
                  <a:pt x="1088" y="3501"/>
                </a:cubicBezTo>
                <a:cubicBezTo>
                  <a:pt x="1154" y="3501"/>
                  <a:pt x="1223" y="3485"/>
                  <a:pt x="1289" y="3450"/>
                </a:cubicBezTo>
                <a:lnTo>
                  <a:pt x="1744" y="3211"/>
                </a:lnTo>
                <a:cubicBezTo>
                  <a:pt x="1806" y="3178"/>
                  <a:pt x="1875" y="3162"/>
                  <a:pt x="1944" y="3162"/>
                </a:cubicBezTo>
                <a:cubicBezTo>
                  <a:pt x="2013" y="3162"/>
                  <a:pt x="2082" y="3178"/>
                  <a:pt x="2145" y="3211"/>
                </a:cubicBezTo>
                <a:lnTo>
                  <a:pt x="2600" y="3450"/>
                </a:lnTo>
                <a:cubicBezTo>
                  <a:pt x="2666" y="3485"/>
                  <a:pt x="2735" y="3501"/>
                  <a:pt x="2801" y="3501"/>
                </a:cubicBezTo>
                <a:cubicBezTo>
                  <a:pt x="3053" y="3501"/>
                  <a:pt x="3273" y="3274"/>
                  <a:pt x="3226" y="2995"/>
                </a:cubicBezTo>
                <a:lnTo>
                  <a:pt x="3139" y="2488"/>
                </a:lnTo>
                <a:cubicBezTo>
                  <a:pt x="3116" y="2348"/>
                  <a:pt x="3162" y="2206"/>
                  <a:pt x="3263" y="2107"/>
                </a:cubicBezTo>
                <a:lnTo>
                  <a:pt x="3631" y="1748"/>
                </a:lnTo>
                <a:cubicBezTo>
                  <a:pt x="3888" y="1498"/>
                  <a:pt x="3747" y="1063"/>
                  <a:pt x="3392" y="1012"/>
                </a:cubicBezTo>
                <a:lnTo>
                  <a:pt x="2884" y="938"/>
                </a:lnTo>
                <a:cubicBezTo>
                  <a:pt x="2744" y="918"/>
                  <a:pt x="2621" y="830"/>
                  <a:pt x="2559" y="702"/>
                </a:cubicBezTo>
                <a:lnTo>
                  <a:pt x="2331" y="241"/>
                </a:lnTo>
                <a:cubicBezTo>
                  <a:pt x="2252" y="81"/>
                  <a:pt x="2098" y="1"/>
                  <a:pt x="194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able of contents 1">
  <p:cSld name="BLANK_1_1_1_1_1_1_3">
    <p:bg>
      <p:bgPr>
        <a:solidFill>
          <a:schemeClr val="dk2"/>
        </a:solidFill>
        <a:effectLst/>
      </p:bgPr>
    </p:bg>
    <p:spTree>
      <p:nvGrpSpPr>
        <p:cNvPr id="1" name="Shape 264"/>
        <p:cNvGrpSpPr/>
        <p:nvPr/>
      </p:nvGrpSpPr>
      <p:grpSpPr>
        <a:xfrm>
          <a:off x="0" y="0"/>
          <a:ext cx="0" cy="0"/>
          <a:chOff x="0" y="0"/>
          <a:chExt cx="0" cy="0"/>
        </a:xfrm>
      </p:grpSpPr>
      <p:grpSp>
        <p:nvGrpSpPr>
          <p:cNvPr id="265" name="Google Shape;265;p24"/>
          <p:cNvGrpSpPr/>
          <p:nvPr/>
        </p:nvGrpSpPr>
        <p:grpSpPr>
          <a:xfrm>
            <a:off x="0" y="0"/>
            <a:ext cx="9144091" cy="5143648"/>
            <a:chOff x="0" y="0"/>
            <a:chExt cx="7440875" cy="4152456"/>
          </a:xfrm>
        </p:grpSpPr>
        <p:sp>
          <p:nvSpPr>
            <p:cNvPr id="266" name="Google Shape;266;p24"/>
            <p:cNvSpPr/>
            <p:nvPr/>
          </p:nvSpPr>
          <p:spPr>
            <a:xfrm>
              <a:off x="265057" y="0"/>
              <a:ext cx="7545" cy="2884827"/>
            </a:xfrm>
            <a:custGeom>
              <a:avLst/>
              <a:gdLst/>
              <a:ahLst/>
              <a:cxnLst/>
              <a:rect l="l" t="t" r="r" b="b"/>
              <a:pathLst>
                <a:path w="115"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24"/>
            <p:cNvSpPr/>
            <p:nvPr/>
          </p:nvSpPr>
          <p:spPr>
            <a:xfrm>
              <a:off x="583651" y="0"/>
              <a:ext cx="7348" cy="2884827"/>
            </a:xfrm>
            <a:custGeom>
              <a:avLst/>
              <a:gdLst/>
              <a:ahLst/>
              <a:cxnLst/>
              <a:rect l="l" t="t" r="r" b="b"/>
              <a:pathLst>
                <a:path w="112"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24"/>
            <p:cNvSpPr/>
            <p:nvPr/>
          </p:nvSpPr>
          <p:spPr>
            <a:xfrm>
              <a:off x="902179" y="0"/>
              <a:ext cx="7414" cy="2884827"/>
            </a:xfrm>
            <a:custGeom>
              <a:avLst/>
              <a:gdLst/>
              <a:ahLst/>
              <a:cxnLst/>
              <a:rect l="l" t="t" r="r" b="b"/>
              <a:pathLst>
                <a:path w="113" h="43971" extrusionOk="0">
                  <a:moveTo>
                    <a:pt x="1" y="1"/>
                  </a:moveTo>
                  <a:lnTo>
                    <a:pt x="1"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24"/>
            <p:cNvSpPr/>
            <p:nvPr/>
          </p:nvSpPr>
          <p:spPr>
            <a:xfrm>
              <a:off x="1220641" y="0"/>
              <a:ext cx="7479" cy="2884827"/>
            </a:xfrm>
            <a:custGeom>
              <a:avLst/>
              <a:gdLst/>
              <a:ahLst/>
              <a:cxnLst/>
              <a:rect l="l" t="t" r="r" b="b"/>
              <a:pathLst>
                <a:path w="114" h="43971" extrusionOk="0">
                  <a:moveTo>
                    <a:pt x="0" y="1"/>
                  </a:moveTo>
                  <a:lnTo>
                    <a:pt x="0"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24"/>
            <p:cNvSpPr/>
            <p:nvPr/>
          </p:nvSpPr>
          <p:spPr>
            <a:xfrm>
              <a:off x="1539169" y="0"/>
              <a:ext cx="7545" cy="2884827"/>
            </a:xfrm>
            <a:custGeom>
              <a:avLst/>
              <a:gdLst/>
              <a:ahLst/>
              <a:cxnLst/>
              <a:rect l="l" t="t" r="r" b="b"/>
              <a:pathLst>
                <a:path w="115"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24"/>
            <p:cNvSpPr/>
            <p:nvPr/>
          </p:nvSpPr>
          <p:spPr>
            <a:xfrm>
              <a:off x="1857762" y="0"/>
              <a:ext cx="7414" cy="2884827"/>
            </a:xfrm>
            <a:custGeom>
              <a:avLst/>
              <a:gdLst/>
              <a:ahLst/>
              <a:cxnLst/>
              <a:rect l="l" t="t" r="r" b="b"/>
              <a:pathLst>
                <a:path w="113"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24"/>
            <p:cNvSpPr/>
            <p:nvPr/>
          </p:nvSpPr>
          <p:spPr>
            <a:xfrm>
              <a:off x="2176224" y="0"/>
              <a:ext cx="7479" cy="2884827"/>
            </a:xfrm>
            <a:custGeom>
              <a:avLst/>
              <a:gdLst/>
              <a:ahLst/>
              <a:cxnLst/>
              <a:rect l="l" t="t" r="r" b="b"/>
              <a:pathLst>
                <a:path w="114" h="43971" extrusionOk="0">
                  <a:moveTo>
                    <a:pt x="0" y="1"/>
                  </a:moveTo>
                  <a:lnTo>
                    <a:pt x="0"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24"/>
            <p:cNvSpPr/>
            <p:nvPr/>
          </p:nvSpPr>
          <p:spPr>
            <a:xfrm>
              <a:off x="2494752" y="0"/>
              <a:ext cx="7545" cy="2884827"/>
            </a:xfrm>
            <a:custGeom>
              <a:avLst/>
              <a:gdLst/>
              <a:ahLst/>
              <a:cxnLst/>
              <a:rect l="l" t="t" r="r" b="b"/>
              <a:pathLst>
                <a:path w="115"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24"/>
            <p:cNvSpPr/>
            <p:nvPr/>
          </p:nvSpPr>
          <p:spPr>
            <a:xfrm>
              <a:off x="2813346" y="0"/>
              <a:ext cx="7348" cy="2884827"/>
            </a:xfrm>
            <a:custGeom>
              <a:avLst/>
              <a:gdLst/>
              <a:ahLst/>
              <a:cxnLst/>
              <a:rect l="l" t="t" r="r" b="b"/>
              <a:pathLst>
                <a:path w="112"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24"/>
            <p:cNvSpPr/>
            <p:nvPr/>
          </p:nvSpPr>
          <p:spPr>
            <a:xfrm>
              <a:off x="3131874" y="0"/>
              <a:ext cx="7414" cy="2884827"/>
            </a:xfrm>
            <a:custGeom>
              <a:avLst/>
              <a:gdLst/>
              <a:ahLst/>
              <a:cxnLst/>
              <a:rect l="l" t="t" r="r" b="b"/>
              <a:pathLst>
                <a:path w="113" h="43971" extrusionOk="0">
                  <a:moveTo>
                    <a:pt x="1" y="1"/>
                  </a:moveTo>
                  <a:lnTo>
                    <a:pt x="1"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4"/>
            <p:cNvSpPr/>
            <p:nvPr/>
          </p:nvSpPr>
          <p:spPr>
            <a:xfrm>
              <a:off x="3450336" y="0"/>
              <a:ext cx="7479" cy="2884827"/>
            </a:xfrm>
            <a:custGeom>
              <a:avLst/>
              <a:gdLst/>
              <a:ahLst/>
              <a:cxnLst/>
              <a:rect l="l" t="t" r="r" b="b"/>
              <a:pathLst>
                <a:path w="114"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24"/>
            <p:cNvSpPr/>
            <p:nvPr/>
          </p:nvSpPr>
          <p:spPr>
            <a:xfrm>
              <a:off x="3768929" y="0"/>
              <a:ext cx="7348" cy="2884827"/>
            </a:xfrm>
            <a:custGeom>
              <a:avLst/>
              <a:gdLst/>
              <a:ahLst/>
              <a:cxnLst/>
              <a:rect l="l" t="t" r="r" b="b"/>
              <a:pathLst>
                <a:path w="112"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4"/>
            <p:cNvSpPr/>
            <p:nvPr/>
          </p:nvSpPr>
          <p:spPr>
            <a:xfrm>
              <a:off x="4087457" y="0"/>
              <a:ext cx="7414" cy="2884827"/>
            </a:xfrm>
            <a:custGeom>
              <a:avLst/>
              <a:gdLst/>
              <a:ahLst/>
              <a:cxnLst/>
              <a:rect l="l" t="t" r="r" b="b"/>
              <a:pathLst>
                <a:path w="113" h="43971" extrusionOk="0">
                  <a:moveTo>
                    <a:pt x="1" y="1"/>
                  </a:moveTo>
                  <a:lnTo>
                    <a:pt x="1"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24"/>
            <p:cNvSpPr/>
            <p:nvPr/>
          </p:nvSpPr>
          <p:spPr>
            <a:xfrm>
              <a:off x="4405920" y="0"/>
              <a:ext cx="7479" cy="2884827"/>
            </a:xfrm>
            <a:custGeom>
              <a:avLst/>
              <a:gdLst/>
              <a:ahLst/>
              <a:cxnLst/>
              <a:rect l="l" t="t" r="r" b="b"/>
              <a:pathLst>
                <a:path w="114" h="43971" extrusionOk="0">
                  <a:moveTo>
                    <a:pt x="0" y="1"/>
                  </a:moveTo>
                  <a:lnTo>
                    <a:pt x="0"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4"/>
            <p:cNvSpPr/>
            <p:nvPr/>
          </p:nvSpPr>
          <p:spPr>
            <a:xfrm>
              <a:off x="4724447" y="0"/>
              <a:ext cx="7545" cy="2884827"/>
            </a:xfrm>
            <a:custGeom>
              <a:avLst/>
              <a:gdLst/>
              <a:ahLst/>
              <a:cxnLst/>
              <a:rect l="l" t="t" r="r" b="b"/>
              <a:pathLst>
                <a:path w="115"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24"/>
            <p:cNvSpPr/>
            <p:nvPr/>
          </p:nvSpPr>
          <p:spPr>
            <a:xfrm>
              <a:off x="5043041" y="0"/>
              <a:ext cx="7414" cy="2884827"/>
            </a:xfrm>
            <a:custGeom>
              <a:avLst/>
              <a:gdLst/>
              <a:ahLst/>
              <a:cxnLst/>
              <a:rect l="l" t="t" r="r" b="b"/>
              <a:pathLst>
                <a:path w="113"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24"/>
            <p:cNvSpPr/>
            <p:nvPr/>
          </p:nvSpPr>
          <p:spPr>
            <a:xfrm>
              <a:off x="5361634" y="0"/>
              <a:ext cx="7348" cy="2884827"/>
            </a:xfrm>
            <a:custGeom>
              <a:avLst/>
              <a:gdLst/>
              <a:ahLst/>
              <a:cxnLst/>
              <a:rect l="l" t="t" r="r" b="b"/>
              <a:pathLst>
                <a:path w="112"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24"/>
            <p:cNvSpPr/>
            <p:nvPr/>
          </p:nvSpPr>
          <p:spPr>
            <a:xfrm>
              <a:off x="5680031" y="0"/>
              <a:ext cx="7545" cy="2884827"/>
            </a:xfrm>
            <a:custGeom>
              <a:avLst/>
              <a:gdLst/>
              <a:ahLst/>
              <a:cxnLst/>
              <a:rect l="l" t="t" r="r" b="b"/>
              <a:pathLst>
                <a:path w="115"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24"/>
            <p:cNvSpPr/>
            <p:nvPr/>
          </p:nvSpPr>
          <p:spPr>
            <a:xfrm>
              <a:off x="5998624" y="0"/>
              <a:ext cx="7348" cy="2884827"/>
            </a:xfrm>
            <a:custGeom>
              <a:avLst/>
              <a:gdLst/>
              <a:ahLst/>
              <a:cxnLst/>
              <a:rect l="l" t="t" r="r" b="b"/>
              <a:pathLst>
                <a:path w="112"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24"/>
            <p:cNvSpPr/>
            <p:nvPr/>
          </p:nvSpPr>
          <p:spPr>
            <a:xfrm>
              <a:off x="6317152" y="0"/>
              <a:ext cx="7414" cy="2884827"/>
            </a:xfrm>
            <a:custGeom>
              <a:avLst/>
              <a:gdLst/>
              <a:ahLst/>
              <a:cxnLst/>
              <a:rect l="l" t="t" r="r" b="b"/>
              <a:pathLst>
                <a:path w="113" h="43971" extrusionOk="0">
                  <a:moveTo>
                    <a:pt x="1" y="1"/>
                  </a:moveTo>
                  <a:lnTo>
                    <a:pt x="1"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24"/>
            <p:cNvSpPr/>
            <p:nvPr/>
          </p:nvSpPr>
          <p:spPr>
            <a:xfrm>
              <a:off x="6635615" y="0"/>
              <a:ext cx="7479" cy="2884827"/>
            </a:xfrm>
            <a:custGeom>
              <a:avLst/>
              <a:gdLst/>
              <a:ahLst/>
              <a:cxnLst/>
              <a:rect l="l" t="t" r="r" b="b"/>
              <a:pathLst>
                <a:path w="114"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24"/>
            <p:cNvSpPr/>
            <p:nvPr/>
          </p:nvSpPr>
          <p:spPr>
            <a:xfrm>
              <a:off x="6954208" y="0"/>
              <a:ext cx="7479" cy="2884827"/>
            </a:xfrm>
            <a:custGeom>
              <a:avLst/>
              <a:gdLst/>
              <a:ahLst/>
              <a:cxnLst/>
              <a:rect l="l" t="t" r="r" b="b"/>
              <a:pathLst>
                <a:path w="114" h="43971" extrusionOk="0">
                  <a:moveTo>
                    <a:pt x="0" y="1"/>
                  </a:moveTo>
                  <a:lnTo>
                    <a:pt x="0"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24"/>
            <p:cNvSpPr/>
            <p:nvPr/>
          </p:nvSpPr>
          <p:spPr>
            <a:xfrm>
              <a:off x="7272736" y="0"/>
              <a:ext cx="7414" cy="2884827"/>
            </a:xfrm>
            <a:custGeom>
              <a:avLst/>
              <a:gdLst/>
              <a:ahLst/>
              <a:cxnLst/>
              <a:rect l="l" t="t" r="r" b="b"/>
              <a:pathLst>
                <a:path w="113" h="43971" extrusionOk="0">
                  <a:moveTo>
                    <a:pt x="1" y="1"/>
                  </a:moveTo>
                  <a:lnTo>
                    <a:pt x="1"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24"/>
            <p:cNvSpPr/>
            <p:nvPr/>
          </p:nvSpPr>
          <p:spPr>
            <a:xfrm>
              <a:off x="0" y="70857"/>
              <a:ext cx="7440875" cy="7479"/>
            </a:xfrm>
            <a:custGeom>
              <a:avLst/>
              <a:gdLst/>
              <a:ahLst/>
              <a:cxnLst/>
              <a:rect l="l" t="t" r="r" b="b"/>
              <a:pathLst>
                <a:path w="113415" h="114" extrusionOk="0">
                  <a:moveTo>
                    <a:pt x="0" y="0"/>
                  </a:moveTo>
                  <a:lnTo>
                    <a:pt x="0" y="114"/>
                  </a:lnTo>
                  <a:lnTo>
                    <a:pt x="113414" y="114"/>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24"/>
            <p:cNvSpPr/>
            <p:nvPr/>
          </p:nvSpPr>
          <p:spPr>
            <a:xfrm>
              <a:off x="0" y="374885"/>
              <a:ext cx="7440875" cy="7348"/>
            </a:xfrm>
            <a:custGeom>
              <a:avLst/>
              <a:gdLst/>
              <a:ahLst/>
              <a:cxnLst/>
              <a:rect l="l" t="t" r="r" b="b"/>
              <a:pathLst>
                <a:path w="113415" h="112" extrusionOk="0">
                  <a:moveTo>
                    <a:pt x="0" y="0"/>
                  </a:moveTo>
                  <a:lnTo>
                    <a:pt x="0" y="112"/>
                  </a:lnTo>
                  <a:lnTo>
                    <a:pt x="113414" y="112"/>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24"/>
            <p:cNvSpPr/>
            <p:nvPr/>
          </p:nvSpPr>
          <p:spPr>
            <a:xfrm>
              <a:off x="0" y="678783"/>
              <a:ext cx="7440875" cy="7479"/>
            </a:xfrm>
            <a:custGeom>
              <a:avLst/>
              <a:gdLst/>
              <a:ahLst/>
              <a:cxnLst/>
              <a:rect l="l" t="t" r="r" b="b"/>
              <a:pathLst>
                <a:path w="113415" h="114" extrusionOk="0">
                  <a:moveTo>
                    <a:pt x="0" y="0"/>
                  </a:moveTo>
                  <a:lnTo>
                    <a:pt x="0" y="114"/>
                  </a:lnTo>
                  <a:lnTo>
                    <a:pt x="113414" y="114"/>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24"/>
            <p:cNvSpPr/>
            <p:nvPr/>
          </p:nvSpPr>
          <p:spPr>
            <a:xfrm>
              <a:off x="0" y="982811"/>
              <a:ext cx="7440875" cy="7414"/>
            </a:xfrm>
            <a:custGeom>
              <a:avLst/>
              <a:gdLst/>
              <a:ahLst/>
              <a:cxnLst/>
              <a:rect l="l" t="t" r="r" b="b"/>
              <a:pathLst>
                <a:path w="113415" h="113" extrusionOk="0">
                  <a:moveTo>
                    <a:pt x="0" y="0"/>
                  </a:moveTo>
                  <a:lnTo>
                    <a:pt x="0" y="112"/>
                  </a:lnTo>
                  <a:lnTo>
                    <a:pt x="113414" y="112"/>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24"/>
            <p:cNvSpPr/>
            <p:nvPr/>
          </p:nvSpPr>
          <p:spPr>
            <a:xfrm>
              <a:off x="0" y="1286708"/>
              <a:ext cx="7440875" cy="7545"/>
            </a:xfrm>
            <a:custGeom>
              <a:avLst/>
              <a:gdLst/>
              <a:ahLst/>
              <a:cxnLst/>
              <a:rect l="l" t="t" r="r" b="b"/>
              <a:pathLst>
                <a:path w="113415" h="115" extrusionOk="0">
                  <a:moveTo>
                    <a:pt x="0" y="1"/>
                  </a:moveTo>
                  <a:lnTo>
                    <a:pt x="0" y="114"/>
                  </a:lnTo>
                  <a:lnTo>
                    <a:pt x="113414" y="114"/>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24"/>
            <p:cNvSpPr/>
            <p:nvPr/>
          </p:nvSpPr>
          <p:spPr>
            <a:xfrm>
              <a:off x="0" y="1590737"/>
              <a:ext cx="7440875" cy="7414"/>
            </a:xfrm>
            <a:custGeom>
              <a:avLst/>
              <a:gdLst/>
              <a:ahLst/>
              <a:cxnLst/>
              <a:rect l="l" t="t" r="r" b="b"/>
              <a:pathLst>
                <a:path w="113415" h="113" extrusionOk="0">
                  <a:moveTo>
                    <a:pt x="0" y="1"/>
                  </a:moveTo>
                  <a:lnTo>
                    <a:pt x="0" y="112"/>
                  </a:lnTo>
                  <a:lnTo>
                    <a:pt x="113414" y="112"/>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24"/>
            <p:cNvSpPr/>
            <p:nvPr/>
          </p:nvSpPr>
          <p:spPr>
            <a:xfrm>
              <a:off x="0" y="1894700"/>
              <a:ext cx="7440875" cy="7348"/>
            </a:xfrm>
            <a:custGeom>
              <a:avLst/>
              <a:gdLst/>
              <a:ahLst/>
              <a:cxnLst/>
              <a:rect l="l" t="t" r="r" b="b"/>
              <a:pathLst>
                <a:path w="113415" h="112" extrusionOk="0">
                  <a:moveTo>
                    <a:pt x="0" y="0"/>
                  </a:moveTo>
                  <a:lnTo>
                    <a:pt x="0" y="112"/>
                  </a:lnTo>
                  <a:lnTo>
                    <a:pt x="113414" y="112"/>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24"/>
            <p:cNvSpPr/>
            <p:nvPr/>
          </p:nvSpPr>
          <p:spPr>
            <a:xfrm>
              <a:off x="0" y="2198597"/>
              <a:ext cx="7440875" cy="7479"/>
            </a:xfrm>
            <a:custGeom>
              <a:avLst/>
              <a:gdLst/>
              <a:ahLst/>
              <a:cxnLst/>
              <a:rect l="l" t="t" r="r" b="b"/>
              <a:pathLst>
                <a:path w="113415" h="114" extrusionOk="0">
                  <a:moveTo>
                    <a:pt x="0" y="0"/>
                  </a:moveTo>
                  <a:lnTo>
                    <a:pt x="0" y="114"/>
                  </a:lnTo>
                  <a:lnTo>
                    <a:pt x="113414" y="114"/>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24"/>
            <p:cNvSpPr/>
            <p:nvPr/>
          </p:nvSpPr>
          <p:spPr>
            <a:xfrm>
              <a:off x="0" y="2502625"/>
              <a:ext cx="7440875" cy="7348"/>
            </a:xfrm>
            <a:custGeom>
              <a:avLst/>
              <a:gdLst/>
              <a:ahLst/>
              <a:cxnLst/>
              <a:rect l="l" t="t" r="r" b="b"/>
              <a:pathLst>
                <a:path w="113415" h="112" extrusionOk="0">
                  <a:moveTo>
                    <a:pt x="0" y="0"/>
                  </a:moveTo>
                  <a:lnTo>
                    <a:pt x="0" y="112"/>
                  </a:lnTo>
                  <a:lnTo>
                    <a:pt x="113414" y="112"/>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24"/>
            <p:cNvSpPr/>
            <p:nvPr/>
          </p:nvSpPr>
          <p:spPr>
            <a:xfrm>
              <a:off x="0" y="2806523"/>
              <a:ext cx="7440875" cy="7479"/>
            </a:xfrm>
            <a:custGeom>
              <a:avLst/>
              <a:gdLst/>
              <a:ahLst/>
              <a:cxnLst/>
              <a:rect l="l" t="t" r="r" b="b"/>
              <a:pathLst>
                <a:path w="113415" h="114" extrusionOk="0">
                  <a:moveTo>
                    <a:pt x="0" y="1"/>
                  </a:moveTo>
                  <a:lnTo>
                    <a:pt x="0" y="114"/>
                  </a:lnTo>
                  <a:lnTo>
                    <a:pt x="113414" y="114"/>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24"/>
            <p:cNvSpPr/>
            <p:nvPr/>
          </p:nvSpPr>
          <p:spPr>
            <a:xfrm>
              <a:off x="265057" y="2431703"/>
              <a:ext cx="7545" cy="1720754"/>
            </a:xfrm>
            <a:custGeom>
              <a:avLst/>
              <a:gdLst/>
              <a:ahLst/>
              <a:cxnLst/>
              <a:rect l="l" t="t" r="r" b="b"/>
              <a:pathLst>
                <a:path w="115"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24"/>
            <p:cNvSpPr/>
            <p:nvPr/>
          </p:nvSpPr>
          <p:spPr>
            <a:xfrm>
              <a:off x="583651" y="2431703"/>
              <a:ext cx="7348" cy="1720754"/>
            </a:xfrm>
            <a:custGeom>
              <a:avLst/>
              <a:gdLst/>
              <a:ahLst/>
              <a:cxnLst/>
              <a:rect l="l" t="t" r="r" b="b"/>
              <a:pathLst>
                <a:path w="112"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24"/>
            <p:cNvSpPr/>
            <p:nvPr/>
          </p:nvSpPr>
          <p:spPr>
            <a:xfrm>
              <a:off x="902179" y="2431703"/>
              <a:ext cx="7414" cy="1720754"/>
            </a:xfrm>
            <a:custGeom>
              <a:avLst/>
              <a:gdLst/>
              <a:ahLst/>
              <a:cxnLst/>
              <a:rect l="l" t="t" r="r" b="b"/>
              <a:pathLst>
                <a:path w="113" h="26228" extrusionOk="0">
                  <a:moveTo>
                    <a:pt x="1" y="0"/>
                  </a:moveTo>
                  <a:lnTo>
                    <a:pt x="1"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24"/>
            <p:cNvSpPr/>
            <p:nvPr/>
          </p:nvSpPr>
          <p:spPr>
            <a:xfrm>
              <a:off x="1220641" y="2431703"/>
              <a:ext cx="7479" cy="1720754"/>
            </a:xfrm>
            <a:custGeom>
              <a:avLst/>
              <a:gdLst/>
              <a:ahLst/>
              <a:cxnLst/>
              <a:rect l="l" t="t" r="r" b="b"/>
              <a:pathLst>
                <a:path w="114" h="26228" extrusionOk="0">
                  <a:moveTo>
                    <a:pt x="0" y="0"/>
                  </a:moveTo>
                  <a:lnTo>
                    <a:pt x="0"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24"/>
            <p:cNvSpPr/>
            <p:nvPr/>
          </p:nvSpPr>
          <p:spPr>
            <a:xfrm>
              <a:off x="1539169" y="2431703"/>
              <a:ext cx="7545" cy="1720754"/>
            </a:xfrm>
            <a:custGeom>
              <a:avLst/>
              <a:gdLst/>
              <a:ahLst/>
              <a:cxnLst/>
              <a:rect l="l" t="t" r="r" b="b"/>
              <a:pathLst>
                <a:path w="115"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24"/>
            <p:cNvSpPr/>
            <p:nvPr/>
          </p:nvSpPr>
          <p:spPr>
            <a:xfrm>
              <a:off x="1857762" y="2431703"/>
              <a:ext cx="7414" cy="1720754"/>
            </a:xfrm>
            <a:custGeom>
              <a:avLst/>
              <a:gdLst/>
              <a:ahLst/>
              <a:cxnLst/>
              <a:rect l="l" t="t" r="r" b="b"/>
              <a:pathLst>
                <a:path w="113"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24"/>
            <p:cNvSpPr/>
            <p:nvPr/>
          </p:nvSpPr>
          <p:spPr>
            <a:xfrm>
              <a:off x="2176224" y="2431703"/>
              <a:ext cx="7479" cy="1720754"/>
            </a:xfrm>
            <a:custGeom>
              <a:avLst/>
              <a:gdLst/>
              <a:ahLst/>
              <a:cxnLst/>
              <a:rect l="l" t="t" r="r" b="b"/>
              <a:pathLst>
                <a:path w="114" h="26228" extrusionOk="0">
                  <a:moveTo>
                    <a:pt x="0" y="0"/>
                  </a:moveTo>
                  <a:lnTo>
                    <a:pt x="0"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24"/>
            <p:cNvSpPr/>
            <p:nvPr/>
          </p:nvSpPr>
          <p:spPr>
            <a:xfrm>
              <a:off x="2494752" y="2431703"/>
              <a:ext cx="7545" cy="1720754"/>
            </a:xfrm>
            <a:custGeom>
              <a:avLst/>
              <a:gdLst/>
              <a:ahLst/>
              <a:cxnLst/>
              <a:rect l="l" t="t" r="r" b="b"/>
              <a:pathLst>
                <a:path w="115"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24"/>
            <p:cNvSpPr/>
            <p:nvPr/>
          </p:nvSpPr>
          <p:spPr>
            <a:xfrm>
              <a:off x="2813346" y="2431703"/>
              <a:ext cx="7348" cy="1720754"/>
            </a:xfrm>
            <a:custGeom>
              <a:avLst/>
              <a:gdLst/>
              <a:ahLst/>
              <a:cxnLst/>
              <a:rect l="l" t="t" r="r" b="b"/>
              <a:pathLst>
                <a:path w="112"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24"/>
            <p:cNvSpPr/>
            <p:nvPr/>
          </p:nvSpPr>
          <p:spPr>
            <a:xfrm>
              <a:off x="3131874" y="2431703"/>
              <a:ext cx="7414" cy="1720754"/>
            </a:xfrm>
            <a:custGeom>
              <a:avLst/>
              <a:gdLst/>
              <a:ahLst/>
              <a:cxnLst/>
              <a:rect l="l" t="t" r="r" b="b"/>
              <a:pathLst>
                <a:path w="113" h="26228" extrusionOk="0">
                  <a:moveTo>
                    <a:pt x="1" y="0"/>
                  </a:moveTo>
                  <a:lnTo>
                    <a:pt x="1"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24"/>
            <p:cNvSpPr/>
            <p:nvPr/>
          </p:nvSpPr>
          <p:spPr>
            <a:xfrm>
              <a:off x="3450336" y="2431703"/>
              <a:ext cx="7479" cy="1720754"/>
            </a:xfrm>
            <a:custGeom>
              <a:avLst/>
              <a:gdLst/>
              <a:ahLst/>
              <a:cxnLst/>
              <a:rect l="l" t="t" r="r" b="b"/>
              <a:pathLst>
                <a:path w="114"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24"/>
            <p:cNvSpPr/>
            <p:nvPr/>
          </p:nvSpPr>
          <p:spPr>
            <a:xfrm>
              <a:off x="3768929" y="2431703"/>
              <a:ext cx="7348" cy="1720754"/>
            </a:xfrm>
            <a:custGeom>
              <a:avLst/>
              <a:gdLst/>
              <a:ahLst/>
              <a:cxnLst/>
              <a:rect l="l" t="t" r="r" b="b"/>
              <a:pathLst>
                <a:path w="112"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24"/>
            <p:cNvSpPr/>
            <p:nvPr/>
          </p:nvSpPr>
          <p:spPr>
            <a:xfrm>
              <a:off x="4087457" y="2431703"/>
              <a:ext cx="7414" cy="1720754"/>
            </a:xfrm>
            <a:custGeom>
              <a:avLst/>
              <a:gdLst/>
              <a:ahLst/>
              <a:cxnLst/>
              <a:rect l="l" t="t" r="r" b="b"/>
              <a:pathLst>
                <a:path w="113" h="26228" extrusionOk="0">
                  <a:moveTo>
                    <a:pt x="1" y="0"/>
                  </a:moveTo>
                  <a:lnTo>
                    <a:pt x="1"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24"/>
            <p:cNvSpPr/>
            <p:nvPr/>
          </p:nvSpPr>
          <p:spPr>
            <a:xfrm>
              <a:off x="4405920" y="2431703"/>
              <a:ext cx="7479" cy="1720754"/>
            </a:xfrm>
            <a:custGeom>
              <a:avLst/>
              <a:gdLst/>
              <a:ahLst/>
              <a:cxnLst/>
              <a:rect l="l" t="t" r="r" b="b"/>
              <a:pathLst>
                <a:path w="114" h="26228" extrusionOk="0">
                  <a:moveTo>
                    <a:pt x="0" y="0"/>
                  </a:moveTo>
                  <a:lnTo>
                    <a:pt x="0"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24"/>
            <p:cNvSpPr/>
            <p:nvPr/>
          </p:nvSpPr>
          <p:spPr>
            <a:xfrm>
              <a:off x="4724447" y="2431703"/>
              <a:ext cx="7545" cy="1720754"/>
            </a:xfrm>
            <a:custGeom>
              <a:avLst/>
              <a:gdLst/>
              <a:ahLst/>
              <a:cxnLst/>
              <a:rect l="l" t="t" r="r" b="b"/>
              <a:pathLst>
                <a:path w="115"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24"/>
            <p:cNvSpPr/>
            <p:nvPr/>
          </p:nvSpPr>
          <p:spPr>
            <a:xfrm>
              <a:off x="5043041" y="2431703"/>
              <a:ext cx="7414" cy="1720754"/>
            </a:xfrm>
            <a:custGeom>
              <a:avLst/>
              <a:gdLst/>
              <a:ahLst/>
              <a:cxnLst/>
              <a:rect l="l" t="t" r="r" b="b"/>
              <a:pathLst>
                <a:path w="113"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24"/>
            <p:cNvSpPr/>
            <p:nvPr/>
          </p:nvSpPr>
          <p:spPr>
            <a:xfrm>
              <a:off x="5361634" y="2431703"/>
              <a:ext cx="7348" cy="1720754"/>
            </a:xfrm>
            <a:custGeom>
              <a:avLst/>
              <a:gdLst/>
              <a:ahLst/>
              <a:cxnLst/>
              <a:rect l="l" t="t" r="r" b="b"/>
              <a:pathLst>
                <a:path w="112"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24"/>
            <p:cNvSpPr/>
            <p:nvPr/>
          </p:nvSpPr>
          <p:spPr>
            <a:xfrm>
              <a:off x="5680031" y="2431703"/>
              <a:ext cx="7545" cy="1720754"/>
            </a:xfrm>
            <a:custGeom>
              <a:avLst/>
              <a:gdLst/>
              <a:ahLst/>
              <a:cxnLst/>
              <a:rect l="l" t="t" r="r" b="b"/>
              <a:pathLst>
                <a:path w="115"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24"/>
            <p:cNvSpPr/>
            <p:nvPr/>
          </p:nvSpPr>
          <p:spPr>
            <a:xfrm>
              <a:off x="5998624" y="2431703"/>
              <a:ext cx="7348" cy="1720754"/>
            </a:xfrm>
            <a:custGeom>
              <a:avLst/>
              <a:gdLst/>
              <a:ahLst/>
              <a:cxnLst/>
              <a:rect l="l" t="t" r="r" b="b"/>
              <a:pathLst>
                <a:path w="112"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24"/>
            <p:cNvSpPr/>
            <p:nvPr/>
          </p:nvSpPr>
          <p:spPr>
            <a:xfrm>
              <a:off x="6317152" y="2431703"/>
              <a:ext cx="7414" cy="1720754"/>
            </a:xfrm>
            <a:custGeom>
              <a:avLst/>
              <a:gdLst/>
              <a:ahLst/>
              <a:cxnLst/>
              <a:rect l="l" t="t" r="r" b="b"/>
              <a:pathLst>
                <a:path w="113" h="26228" extrusionOk="0">
                  <a:moveTo>
                    <a:pt x="1" y="0"/>
                  </a:moveTo>
                  <a:lnTo>
                    <a:pt x="1"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24"/>
            <p:cNvSpPr/>
            <p:nvPr/>
          </p:nvSpPr>
          <p:spPr>
            <a:xfrm>
              <a:off x="6635615" y="2431703"/>
              <a:ext cx="7479" cy="1720754"/>
            </a:xfrm>
            <a:custGeom>
              <a:avLst/>
              <a:gdLst/>
              <a:ahLst/>
              <a:cxnLst/>
              <a:rect l="l" t="t" r="r" b="b"/>
              <a:pathLst>
                <a:path w="114"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24"/>
            <p:cNvSpPr/>
            <p:nvPr/>
          </p:nvSpPr>
          <p:spPr>
            <a:xfrm>
              <a:off x="6954208" y="2431703"/>
              <a:ext cx="7479" cy="1720754"/>
            </a:xfrm>
            <a:custGeom>
              <a:avLst/>
              <a:gdLst/>
              <a:ahLst/>
              <a:cxnLst/>
              <a:rect l="l" t="t" r="r" b="b"/>
              <a:pathLst>
                <a:path w="114" h="26228" extrusionOk="0">
                  <a:moveTo>
                    <a:pt x="0" y="0"/>
                  </a:moveTo>
                  <a:lnTo>
                    <a:pt x="0"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24"/>
            <p:cNvSpPr/>
            <p:nvPr/>
          </p:nvSpPr>
          <p:spPr>
            <a:xfrm>
              <a:off x="7272736" y="2431703"/>
              <a:ext cx="7414" cy="1720754"/>
            </a:xfrm>
            <a:custGeom>
              <a:avLst/>
              <a:gdLst/>
              <a:ahLst/>
              <a:cxnLst/>
              <a:rect l="l" t="t" r="r" b="b"/>
              <a:pathLst>
                <a:path w="113" h="26228" extrusionOk="0">
                  <a:moveTo>
                    <a:pt x="1" y="0"/>
                  </a:moveTo>
                  <a:lnTo>
                    <a:pt x="1"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24"/>
            <p:cNvSpPr/>
            <p:nvPr/>
          </p:nvSpPr>
          <p:spPr>
            <a:xfrm>
              <a:off x="0" y="2502494"/>
              <a:ext cx="7440875" cy="7479"/>
            </a:xfrm>
            <a:custGeom>
              <a:avLst/>
              <a:gdLst/>
              <a:ahLst/>
              <a:cxnLst/>
              <a:rect l="l" t="t" r="r" b="b"/>
              <a:pathLst>
                <a:path w="113415" h="114" extrusionOk="0">
                  <a:moveTo>
                    <a:pt x="0" y="1"/>
                  </a:moveTo>
                  <a:lnTo>
                    <a:pt x="0" y="114"/>
                  </a:lnTo>
                  <a:lnTo>
                    <a:pt x="113414" y="114"/>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24"/>
            <p:cNvSpPr/>
            <p:nvPr/>
          </p:nvSpPr>
          <p:spPr>
            <a:xfrm>
              <a:off x="0" y="2806523"/>
              <a:ext cx="7440875" cy="7414"/>
            </a:xfrm>
            <a:custGeom>
              <a:avLst/>
              <a:gdLst/>
              <a:ahLst/>
              <a:cxnLst/>
              <a:rect l="l" t="t" r="r" b="b"/>
              <a:pathLst>
                <a:path w="113415" h="113" extrusionOk="0">
                  <a:moveTo>
                    <a:pt x="0" y="1"/>
                  </a:moveTo>
                  <a:lnTo>
                    <a:pt x="0" y="112"/>
                  </a:lnTo>
                  <a:lnTo>
                    <a:pt x="113414" y="112"/>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24"/>
            <p:cNvSpPr/>
            <p:nvPr/>
          </p:nvSpPr>
          <p:spPr>
            <a:xfrm>
              <a:off x="0" y="3110420"/>
              <a:ext cx="7440875" cy="7545"/>
            </a:xfrm>
            <a:custGeom>
              <a:avLst/>
              <a:gdLst/>
              <a:ahLst/>
              <a:cxnLst/>
              <a:rect l="l" t="t" r="r" b="b"/>
              <a:pathLst>
                <a:path w="113415" h="115" extrusionOk="0">
                  <a:moveTo>
                    <a:pt x="0" y="1"/>
                  </a:moveTo>
                  <a:lnTo>
                    <a:pt x="0" y="114"/>
                  </a:lnTo>
                  <a:lnTo>
                    <a:pt x="113414" y="114"/>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24"/>
            <p:cNvSpPr/>
            <p:nvPr/>
          </p:nvSpPr>
          <p:spPr>
            <a:xfrm>
              <a:off x="0" y="3414448"/>
              <a:ext cx="7440875" cy="7414"/>
            </a:xfrm>
            <a:custGeom>
              <a:avLst/>
              <a:gdLst/>
              <a:ahLst/>
              <a:cxnLst/>
              <a:rect l="l" t="t" r="r" b="b"/>
              <a:pathLst>
                <a:path w="113415" h="113" extrusionOk="0">
                  <a:moveTo>
                    <a:pt x="0" y="1"/>
                  </a:moveTo>
                  <a:lnTo>
                    <a:pt x="0" y="112"/>
                  </a:lnTo>
                  <a:lnTo>
                    <a:pt x="113414" y="112"/>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24"/>
            <p:cNvSpPr/>
            <p:nvPr/>
          </p:nvSpPr>
          <p:spPr>
            <a:xfrm>
              <a:off x="0" y="3718411"/>
              <a:ext cx="7440875" cy="7479"/>
            </a:xfrm>
            <a:custGeom>
              <a:avLst/>
              <a:gdLst/>
              <a:ahLst/>
              <a:cxnLst/>
              <a:rect l="l" t="t" r="r" b="b"/>
              <a:pathLst>
                <a:path w="113415" h="114" extrusionOk="0">
                  <a:moveTo>
                    <a:pt x="0" y="0"/>
                  </a:moveTo>
                  <a:lnTo>
                    <a:pt x="0" y="113"/>
                  </a:lnTo>
                  <a:lnTo>
                    <a:pt x="113414" y="113"/>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24"/>
            <p:cNvSpPr/>
            <p:nvPr/>
          </p:nvSpPr>
          <p:spPr>
            <a:xfrm>
              <a:off x="0" y="4022440"/>
              <a:ext cx="7440875" cy="7348"/>
            </a:xfrm>
            <a:custGeom>
              <a:avLst/>
              <a:gdLst/>
              <a:ahLst/>
              <a:cxnLst/>
              <a:rect l="l" t="t" r="r" b="b"/>
              <a:pathLst>
                <a:path w="113415" h="112" extrusionOk="0">
                  <a:moveTo>
                    <a:pt x="0" y="0"/>
                  </a:moveTo>
                  <a:lnTo>
                    <a:pt x="0" y="112"/>
                  </a:lnTo>
                  <a:lnTo>
                    <a:pt x="113414" y="112"/>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8" name="Google Shape;328;p24"/>
          <p:cNvGrpSpPr/>
          <p:nvPr/>
        </p:nvGrpSpPr>
        <p:grpSpPr>
          <a:xfrm>
            <a:off x="192408" y="135664"/>
            <a:ext cx="8759169" cy="4872494"/>
            <a:chOff x="916986" y="2500875"/>
            <a:chExt cx="2280618" cy="1217119"/>
          </a:xfrm>
        </p:grpSpPr>
        <p:sp>
          <p:nvSpPr>
            <p:cNvPr id="329" name="Google Shape;329;p24"/>
            <p:cNvSpPr/>
            <p:nvPr/>
          </p:nvSpPr>
          <p:spPr>
            <a:xfrm>
              <a:off x="930568" y="2514572"/>
              <a:ext cx="105996" cy="1189768"/>
            </a:xfrm>
            <a:custGeom>
              <a:avLst/>
              <a:gdLst/>
              <a:ahLst/>
              <a:cxnLst/>
              <a:rect l="l" t="t" r="r" b="b"/>
              <a:pathLst>
                <a:path w="1834" h="20586" extrusionOk="0">
                  <a:moveTo>
                    <a:pt x="1147" y="1"/>
                  </a:moveTo>
                  <a:cubicBezTo>
                    <a:pt x="515" y="1"/>
                    <a:pt x="1" y="509"/>
                    <a:pt x="1" y="1139"/>
                  </a:cubicBezTo>
                  <a:lnTo>
                    <a:pt x="1" y="1854"/>
                  </a:lnTo>
                  <a:cubicBezTo>
                    <a:pt x="440" y="1854"/>
                    <a:pt x="796" y="2209"/>
                    <a:pt x="796" y="2645"/>
                  </a:cubicBezTo>
                  <a:cubicBezTo>
                    <a:pt x="796" y="3081"/>
                    <a:pt x="440" y="3433"/>
                    <a:pt x="1" y="3433"/>
                  </a:cubicBezTo>
                  <a:lnTo>
                    <a:pt x="1" y="4390"/>
                  </a:lnTo>
                  <a:cubicBezTo>
                    <a:pt x="440" y="4390"/>
                    <a:pt x="796" y="4745"/>
                    <a:pt x="796" y="5181"/>
                  </a:cubicBezTo>
                  <a:cubicBezTo>
                    <a:pt x="796" y="5615"/>
                    <a:pt x="440" y="5969"/>
                    <a:pt x="1" y="5969"/>
                  </a:cubicBezTo>
                  <a:lnTo>
                    <a:pt x="1" y="6924"/>
                  </a:lnTo>
                  <a:cubicBezTo>
                    <a:pt x="440" y="6924"/>
                    <a:pt x="796" y="7281"/>
                    <a:pt x="796" y="7717"/>
                  </a:cubicBezTo>
                  <a:cubicBezTo>
                    <a:pt x="796" y="8151"/>
                    <a:pt x="440" y="8505"/>
                    <a:pt x="1" y="8505"/>
                  </a:cubicBezTo>
                  <a:lnTo>
                    <a:pt x="1" y="9460"/>
                  </a:lnTo>
                  <a:cubicBezTo>
                    <a:pt x="440" y="9460"/>
                    <a:pt x="796" y="9815"/>
                    <a:pt x="796" y="10251"/>
                  </a:cubicBezTo>
                  <a:cubicBezTo>
                    <a:pt x="796" y="10687"/>
                    <a:pt x="440" y="11041"/>
                    <a:pt x="1" y="11041"/>
                  </a:cubicBezTo>
                  <a:lnTo>
                    <a:pt x="1" y="11996"/>
                  </a:lnTo>
                  <a:cubicBezTo>
                    <a:pt x="440" y="11996"/>
                    <a:pt x="796" y="12351"/>
                    <a:pt x="796" y="12787"/>
                  </a:cubicBezTo>
                  <a:cubicBezTo>
                    <a:pt x="796" y="13222"/>
                    <a:pt x="440" y="13575"/>
                    <a:pt x="1" y="13575"/>
                  </a:cubicBezTo>
                  <a:lnTo>
                    <a:pt x="1" y="14532"/>
                  </a:lnTo>
                  <a:cubicBezTo>
                    <a:pt x="440" y="14532"/>
                    <a:pt x="796" y="14886"/>
                    <a:pt x="796" y="15322"/>
                  </a:cubicBezTo>
                  <a:cubicBezTo>
                    <a:pt x="796" y="15758"/>
                    <a:pt x="440" y="16111"/>
                    <a:pt x="1" y="16111"/>
                  </a:cubicBezTo>
                  <a:lnTo>
                    <a:pt x="1" y="17068"/>
                  </a:lnTo>
                  <a:cubicBezTo>
                    <a:pt x="440" y="17068"/>
                    <a:pt x="796" y="17422"/>
                    <a:pt x="796" y="17856"/>
                  </a:cubicBezTo>
                  <a:cubicBezTo>
                    <a:pt x="796" y="18292"/>
                    <a:pt x="440" y="18647"/>
                    <a:pt x="1" y="18647"/>
                  </a:cubicBezTo>
                  <a:lnTo>
                    <a:pt x="1" y="19448"/>
                  </a:lnTo>
                  <a:cubicBezTo>
                    <a:pt x="1" y="20077"/>
                    <a:pt x="515" y="20586"/>
                    <a:pt x="1147" y="20586"/>
                  </a:cubicBezTo>
                  <a:lnTo>
                    <a:pt x="1833" y="20586"/>
                  </a:lnTo>
                  <a:lnTo>
                    <a:pt x="183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24"/>
            <p:cNvSpPr/>
            <p:nvPr/>
          </p:nvSpPr>
          <p:spPr>
            <a:xfrm>
              <a:off x="1036508" y="2514572"/>
              <a:ext cx="2147431" cy="1189768"/>
            </a:xfrm>
            <a:custGeom>
              <a:avLst/>
              <a:gdLst/>
              <a:ahLst/>
              <a:cxnLst/>
              <a:rect l="l" t="t" r="r" b="b"/>
              <a:pathLst>
                <a:path w="37156" h="20586" extrusionOk="0">
                  <a:moveTo>
                    <a:pt x="0" y="1"/>
                  </a:moveTo>
                  <a:lnTo>
                    <a:pt x="0" y="20586"/>
                  </a:lnTo>
                  <a:lnTo>
                    <a:pt x="36303" y="20586"/>
                  </a:lnTo>
                  <a:cubicBezTo>
                    <a:pt x="36773" y="20586"/>
                    <a:pt x="37156" y="20205"/>
                    <a:pt x="37156" y="19733"/>
                  </a:cubicBezTo>
                  <a:lnTo>
                    <a:pt x="37156" y="851"/>
                  </a:lnTo>
                  <a:cubicBezTo>
                    <a:pt x="37156" y="382"/>
                    <a:pt x="36773" y="1"/>
                    <a:pt x="3630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24"/>
            <p:cNvSpPr/>
            <p:nvPr/>
          </p:nvSpPr>
          <p:spPr>
            <a:xfrm>
              <a:off x="916986" y="2500875"/>
              <a:ext cx="93570" cy="139459"/>
            </a:xfrm>
            <a:custGeom>
              <a:avLst/>
              <a:gdLst/>
              <a:ahLst/>
              <a:cxnLst/>
              <a:rect l="l" t="t" r="r" b="b"/>
              <a:pathLst>
                <a:path w="1619" h="2413" extrusionOk="0">
                  <a:moveTo>
                    <a:pt x="1382" y="0"/>
                  </a:moveTo>
                  <a:cubicBezTo>
                    <a:pt x="620" y="0"/>
                    <a:pt x="0" y="617"/>
                    <a:pt x="0" y="1376"/>
                  </a:cubicBezTo>
                  <a:lnTo>
                    <a:pt x="0" y="2177"/>
                  </a:lnTo>
                  <a:cubicBezTo>
                    <a:pt x="0" y="2308"/>
                    <a:pt x="106" y="2412"/>
                    <a:pt x="236" y="2412"/>
                  </a:cubicBezTo>
                  <a:cubicBezTo>
                    <a:pt x="367" y="2412"/>
                    <a:pt x="473" y="2308"/>
                    <a:pt x="473" y="2177"/>
                  </a:cubicBezTo>
                  <a:lnTo>
                    <a:pt x="473" y="1376"/>
                  </a:lnTo>
                  <a:cubicBezTo>
                    <a:pt x="473" y="878"/>
                    <a:pt x="881" y="474"/>
                    <a:pt x="1382" y="474"/>
                  </a:cubicBezTo>
                  <a:cubicBezTo>
                    <a:pt x="1512" y="474"/>
                    <a:pt x="1618" y="367"/>
                    <a:pt x="1618" y="238"/>
                  </a:cubicBezTo>
                  <a:cubicBezTo>
                    <a:pt x="1618" y="107"/>
                    <a:pt x="1512" y="0"/>
                    <a:pt x="138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24"/>
            <p:cNvSpPr/>
            <p:nvPr/>
          </p:nvSpPr>
          <p:spPr>
            <a:xfrm>
              <a:off x="916986" y="3578650"/>
              <a:ext cx="133160" cy="139344"/>
            </a:xfrm>
            <a:custGeom>
              <a:avLst/>
              <a:gdLst/>
              <a:ahLst/>
              <a:cxnLst/>
              <a:rect l="l" t="t" r="r" b="b"/>
              <a:pathLst>
                <a:path w="2304" h="2411" extrusionOk="0">
                  <a:moveTo>
                    <a:pt x="236" y="0"/>
                  </a:moveTo>
                  <a:cubicBezTo>
                    <a:pt x="106" y="0"/>
                    <a:pt x="0" y="106"/>
                    <a:pt x="0" y="236"/>
                  </a:cubicBezTo>
                  <a:lnTo>
                    <a:pt x="0" y="1037"/>
                  </a:lnTo>
                  <a:cubicBezTo>
                    <a:pt x="0" y="1795"/>
                    <a:pt x="620" y="2410"/>
                    <a:pt x="1382" y="2410"/>
                  </a:cubicBezTo>
                  <a:lnTo>
                    <a:pt x="2068" y="2410"/>
                  </a:lnTo>
                  <a:cubicBezTo>
                    <a:pt x="2199" y="2410"/>
                    <a:pt x="2304" y="2306"/>
                    <a:pt x="2304" y="2175"/>
                  </a:cubicBezTo>
                  <a:cubicBezTo>
                    <a:pt x="2304" y="2043"/>
                    <a:pt x="2199" y="1939"/>
                    <a:pt x="2068" y="1939"/>
                  </a:cubicBezTo>
                  <a:lnTo>
                    <a:pt x="1382" y="1939"/>
                  </a:lnTo>
                  <a:cubicBezTo>
                    <a:pt x="881" y="1939"/>
                    <a:pt x="473" y="1535"/>
                    <a:pt x="473" y="1037"/>
                  </a:cubicBezTo>
                  <a:lnTo>
                    <a:pt x="473" y="236"/>
                  </a:lnTo>
                  <a:cubicBezTo>
                    <a:pt x="473" y="106"/>
                    <a:pt x="367" y="0"/>
                    <a:pt x="2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24"/>
            <p:cNvSpPr/>
            <p:nvPr/>
          </p:nvSpPr>
          <p:spPr>
            <a:xfrm>
              <a:off x="2917819" y="3493113"/>
              <a:ext cx="279786" cy="224880"/>
            </a:xfrm>
            <a:custGeom>
              <a:avLst/>
              <a:gdLst/>
              <a:ahLst/>
              <a:cxnLst/>
              <a:rect l="l" t="t" r="r" b="b"/>
              <a:pathLst>
                <a:path w="4841" h="3891" extrusionOk="0">
                  <a:moveTo>
                    <a:pt x="4605" y="0"/>
                  </a:moveTo>
                  <a:cubicBezTo>
                    <a:pt x="4473" y="0"/>
                    <a:pt x="4367" y="107"/>
                    <a:pt x="4367" y="236"/>
                  </a:cubicBezTo>
                  <a:lnTo>
                    <a:pt x="4367" y="2802"/>
                  </a:lnTo>
                  <a:cubicBezTo>
                    <a:pt x="4367" y="3142"/>
                    <a:pt x="4092" y="3419"/>
                    <a:pt x="3752" y="3419"/>
                  </a:cubicBezTo>
                  <a:lnTo>
                    <a:pt x="238" y="3419"/>
                  </a:lnTo>
                  <a:cubicBezTo>
                    <a:pt x="107" y="3419"/>
                    <a:pt x="1" y="3523"/>
                    <a:pt x="1" y="3655"/>
                  </a:cubicBezTo>
                  <a:cubicBezTo>
                    <a:pt x="1" y="3786"/>
                    <a:pt x="107" y="3890"/>
                    <a:pt x="238" y="3890"/>
                  </a:cubicBezTo>
                  <a:lnTo>
                    <a:pt x="3752" y="3890"/>
                  </a:lnTo>
                  <a:cubicBezTo>
                    <a:pt x="4353" y="3890"/>
                    <a:pt x="4840" y="3403"/>
                    <a:pt x="4840" y="2802"/>
                  </a:cubicBezTo>
                  <a:lnTo>
                    <a:pt x="4840" y="236"/>
                  </a:lnTo>
                  <a:cubicBezTo>
                    <a:pt x="4840" y="107"/>
                    <a:pt x="4734" y="0"/>
                    <a:pt x="460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34" name="Google Shape;334;p24"/>
          <p:cNvSpPr txBox="1">
            <a:spLocks noGrp="1"/>
          </p:cNvSpPr>
          <p:nvPr>
            <p:ph type="subTitle" idx="1"/>
          </p:nvPr>
        </p:nvSpPr>
        <p:spPr>
          <a:xfrm>
            <a:off x="2151325" y="3691175"/>
            <a:ext cx="3564900" cy="572700"/>
          </a:xfrm>
          <a:prstGeom prst="rect">
            <a:avLst/>
          </a:prstGeom>
        </p:spPr>
        <p:txBody>
          <a:bodyPr spcFirstLastPara="1" wrap="square" lIns="91425" tIns="91425" rIns="91425" bIns="91425" anchor="b" anchorCtr="0">
            <a:noAutofit/>
          </a:bodyPr>
          <a:lstStyle>
            <a:lvl1pPr lvl="0">
              <a:spcBef>
                <a:spcPts val="0"/>
              </a:spcBef>
              <a:spcAft>
                <a:spcPts val="0"/>
              </a:spcAft>
              <a:buSzPts val="2400"/>
              <a:buFont typeface="Bebas Neue"/>
              <a:buNone/>
              <a:defRPr sz="2400" b="1">
                <a:solidFill>
                  <a:schemeClr val="dk1"/>
                </a:solidFill>
              </a:defRPr>
            </a:lvl1pPr>
            <a:lvl2pPr lvl="1">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335" name="Google Shape;335;p24"/>
          <p:cNvSpPr txBox="1">
            <a:spLocks noGrp="1"/>
          </p:cNvSpPr>
          <p:nvPr>
            <p:ph type="title"/>
          </p:nvPr>
        </p:nvSpPr>
        <p:spPr>
          <a:xfrm>
            <a:off x="1329600" y="448056"/>
            <a:ext cx="7014000" cy="572700"/>
          </a:xfrm>
          <a:prstGeom prst="rect">
            <a:avLst/>
          </a:prstGeom>
        </p:spPr>
        <p:txBody>
          <a:bodyPr spcFirstLastPara="1" wrap="square" lIns="91425" tIns="91425" rIns="91425" bIns="91425" anchor="t" anchorCtr="0">
            <a:noAutofit/>
          </a:bodyPr>
          <a:lstStyle>
            <a:lvl1pPr lvl="0">
              <a:spcBef>
                <a:spcPts val="0"/>
              </a:spcBef>
              <a:spcAft>
                <a:spcPts val="0"/>
              </a:spcAft>
              <a:buSzPts val="3300"/>
              <a:buNone/>
              <a:defRPr/>
            </a:lvl1pPr>
            <a:lvl2pPr lvl="1">
              <a:spcBef>
                <a:spcPts val="0"/>
              </a:spcBef>
              <a:spcAft>
                <a:spcPts val="0"/>
              </a:spcAft>
              <a:buSzPts val="3300"/>
              <a:buNone/>
              <a:defRPr/>
            </a:lvl2pPr>
            <a:lvl3pPr lvl="2">
              <a:spcBef>
                <a:spcPts val="0"/>
              </a:spcBef>
              <a:spcAft>
                <a:spcPts val="0"/>
              </a:spcAft>
              <a:buSzPts val="3300"/>
              <a:buNone/>
              <a:defRPr/>
            </a:lvl3pPr>
            <a:lvl4pPr lvl="3">
              <a:spcBef>
                <a:spcPts val="0"/>
              </a:spcBef>
              <a:spcAft>
                <a:spcPts val="0"/>
              </a:spcAft>
              <a:buSzPts val="3300"/>
              <a:buNone/>
              <a:defRPr/>
            </a:lvl4pPr>
            <a:lvl5pPr lvl="4">
              <a:spcBef>
                <a:spcPts val="0"/>
              </a:spcBef>
              <a:spcAft>
                <a:spcPts val="0"/>
              </a:spcAft>
              <a:buSzPts val="3300"/>
              <a:buNone/>
              <a:defRPr/>
            </a:lvl5pPr>
            <a:lvl6pPr lvl="5">
              <a:spcBef>
                <a:spcPts val="0"/>
              </a:spcBef>
              <a:spcAft>
                <a:spcPts val="0"/>
              </a:spcAft>
              <a:buSzPts val="3300"/>
              <a:buNone/>
              <a:defRPr/>
            </a:lvl6pPr>
            <a:lvl7pPr lvl="6">
              <a:spcBef>
                <a:spcPts val="0"/>
              </a:spcBef>
              <a:spcAft>
                <a:spcPts val="0"/>
              </a:spcAft>
              <a:buSzPts val="3300"/>
              <a:buNone/>
              <a:defRPr/>
            </a:lvl7pPr>
            <a:lvl8pPr lvl="7">
              <a:spcBef>
                <a:spcPts val="0"/>
              </a:spcBef>
              <a:spcAft>
                <a:spcPts val="0"/>
              </a:spcAft>
              <a:buSzPts val="3300"/>
              <a:buNone/>
              <a:defRPr/>
            </a:lvl8pPr>
            <a:lvl9pPr lvl="8">
              <a:spcBef>
                <a:spcPts val="0"/>
              </a:spcBef>
              <a:spcAft>
                <a:spcPts val="0"/>
              </a:spcAft>
              <a:buSzPts val="3300"/>
              <a:buNone/>
              <a:defRPr/>
            </a:lvl9pPr>
          </a:lstStyle>
          <a:p>
            <a:endParaRPr/>
          </a:p>
        </p:txBody>
      </p:sp>
      <p:sp>
        <p:nvSpPr>
          <p:cNvPr id="336" name="Google Shape;336;p24"/>
          <p:cNvSpPr txBox="1">
            <a:spLocks noGrp="1"/>
          </p:cNvSpPr>
          <p:nvPr>
            <p:ph type="subTitle" idx="2"/>
          </p:nvPr>
        </p:nvSpPr>
        <p:spPr>
          <a:xfrm>
            <a:off x="1482025" y="1946045"/>
            <a:ext cx="4234200" cy="367200"/>
          </a:xfrm>
          <a:prstGeom prst="rect">
            <a:avLst/>
          </a:prstGeom>
        </p:spPr>
        <p:txBody>
          <a:bodyPr spcFirstLastPara="1" wrap="square" lIns="91425" tIns="91425" rIns="91425" bIns="91425" anchor="t" anchorCtr="0">
            <a:noAutofit/>
          </a:bodyPr>
          <a:lstStyle>
            <a:lvl1pPr lvl="0">
              <a:spcBef>
                <a:spcPts val="0"/>
              </a:spcBef>
              <a:spcAft>
                <a:spcPts val="0"/>
              </a:spcAft>
              <a:buSzPts val="1400"/>
              <a:buNone/>
              <a:defRPr sz="1400"/>
            </a:lvl1pPr>
            <a:lvl2pPr lvl="1" algn="ctr">
              <a:lnSpc>
                <a:spcPct val="100000"/>
              </a:lnSpc>
              <a:spcBef>
                <a:spcPts val="0"/>
              </a:spcBef>
              <a:spcAft>
                <a:spcPts val="0"/>
              </a:spcAft>
              <a:buSzPts val="1300"/>
              <a:buNone/>
              <a:defRPr/>
            </a:lvl2pPr>
            <a:lvl3pPr lvl="2" algn="ctr">
              <a:lnSpc>
                <a:spcPct val="100000"/>
              </a:lnSpc>
              <a:spcBef>
                <a:spcPts val="0"/>
              </a:spcBef>
              <a:spcAft>
                <a:spcPts val="0"/>
              </a:spcAft>
              <a:buSzPts val="1300"/>
              <a:buNone/>
              <a:defRPr/>
            </a:lvl3pPr>
            <a:lvl4pPr lvl="3" algn="ctr">
              <a:lnSpc>
                <a:spcPct val="100000"/>
              </a:lnSpc>
              <a:spcBef>
                <a:spcPts val="0"/>
              </a:spcBef>
              <a:spcAft>
                <a:spcPts val="0"/>
              </a:spcAft>
              <a:buSzPts val="1300"/>
              <a:buNone/>
              <a:defRPr/>
            </a:lvl4pPr>
            <a:lvl5pPr lvl="4" algn="ctr">
              <a:lnSpc>
                <a:spcPct val="100000"/>
              </a:lnSpc>
              <a:spcBef>
                <a:spcPts val="0"/>
              </a:spcBef>
              <a:spcAft>
                <a:spcPts val="0"/>
              </a:spcAft>
              <a:buSzPts val="1300"/>
              <a:buNone/>
              <a:defRPr/>
            </a:lvl5pPr>
            <a:lvl6pPr lvl="5" algn="ctr">
              <a:lnSpc>
                <a:spcPct val="100000"/>
              </a:lnSpc>
              <a:spcBef>
                <a:spcPts val="0"/>
              </a:spcBef>
              <a:spcAft>
                <a:spcPts val="0"/>
              </a:spcAft>
              <a:buSzPts val="1300"/>
              <a:buNone/>
              <a:defRPr/>
            </a:lvl6pPr>
            <a:lvl7pPr lvl="6" algn="ctr">
              <a:lnSpc>
                <a:spcPct val="100000"/>
              </a:lnSpc>
              <a:spcBef>
                <a:spcPts val="0"/>
              </a:spcBef>
              <a:spcAft>
                <a:spcPts val="0"/>
              </a:spcAft>
              <a:buSzPts val="1300"/>
              <a:buNone/>
              <a:defRPr/>
            </a:lvl7pPr>
            <a:lvl8pPr lvl="7" algn="ctr">
              <a:lnSpc>
                <a:spcPct val="100000"/>
              </a:lnSpc>
              <a:spcBef>
                <a:spcPts val="0"/>
              </a:spcBef>
              <a:spcAft>
                <a:spcPts val="0"/>
              </a:spcAft>
              <a:buSzPts val="1300"/>
              <a:buNone/>
              <a:defRPr/>
            </a:lvl8pPr>
            <a:lvl9pPr lvl="8" algn="ctr">
              <a:lnSpc>
                <a:spcPct val="100000"/>
              </a:lnSpc>
              <a:spcBef>
                <a:spcPts val="0"/>
              </a:spcBef>
              <a:spcAft>
                <a:spcPts val="0"/>
              </a:spcAft>
              <a:buSzPts val="1300"/>
              <a:buNone/>
              <a:defRPr/>
            </a:lvl9pPr>
          </a:lstStyle>
          <a:p>
            <a:endParaRPr/>
          </a:p>
        </p:txBody>
      </p:sp>
      <p:sp>
        <p:nvSpPr>
          <p:cNvPr id="337" name="Google Shape;337;p24"/>
          <p:cNvSpPr txBox="1">
            <a:spLocks noGrp="1"/>
          </p:cNvSpPr>
          <p:nvPr>
            <p:ph type="subTitle" idx="3"/>
          </p:nvPr>
        </p:nvSpPr>
        <p:spPr>
          <a:xfrm>
            <a:off x="1482025" y="3063013"/>
            <a:ext cx="4234200" cy="367200"/>
          </a:xfrm>
          <a:prstGeom prst="rect">
            <a:avLst/>
          </a:prstGeom>
        </p:spPr>
        <p:txBody>
          <a:bodyPr spcFirstLastPara="1" wrap="square" lIns="91425" tIns="91425" rIns="91425" bIns="91425" anchor="t" anchorCtr="0">
            <a:noAutofit/>
          </a:bodyPr>
          <a:lstStyle>
            <a:lvl1pPr lvl="0">
              <a:spcBef>
                <a:spcPts val="0"/>
              </a:spcBef>
              <a:spcAft>
                <a:spcPts val="0"/>
              </a:spcAft>
              <a:buSzPts val="1400"/>
              <a:buNone/>
              <a:defRPr sz="1400"/>
            </a:lvl1pPr>
            <a:lvl2pPr lvl="1" algn="ctr">
              <a:lnSpc>
                <a:spcPct val="100000"/>
              </a:lnSpc>
              <a:spcBef>
                <a:spcPts val="0"/>
              </a:spcBef>
              <a:spcAft>
                <a:spcPts val="0"/>
              </a:spcAft>
              <a:buSzPts val="1300"/>
              <a:buNone/>
              <a:defRPr/>
            </a:lvl2pPr>
            <a:lvl3pPr lvl="2" algn="ctr">
              <a:lnSpc>
                <a:spcPct val="100000"/>
              </a:lnSpc>
              <a:spcBef>
                <a:spcPts val="0"/>
              </a:spcBef>
              <a:spcAft>
                <a:spcPts val="0"/>
              </a:spcAft>
              <a:buSzPts val="1300"/>
              <a:buNone/>
              <a:defRPr/>
            </a:lvl3pPr>
            <a:lvl4pPr lvl="3" algn="ctr">
              <a:lnSpc>
                <a:spcPct val="100000"/>
              </a:lnSpc>
              <a:spcBef>
                <a:spcPts val="0"/>
              </a:spcBef>
              <a:spcAft>
                <a:spcPts val="0"/>
              </a:spcAft>
              <a:buSzPts val="1300"/>
              <a:buNone/>
              <a:defRPr/>
            </a:lvl4pPr>
            <a:lvl5pPr lvl="4" algn="ctr">
              <a:lnSpc>
                <a:spcPct val="100000"/>
              </a:lnSpc>
              <a:spcBef>
                <a:spcPts val="0"/>
              </a:spcBef>
              <a:spcAft>
                <a:spcPts val="0"/>
              </a:spcAft>
              <a:buSzPts val="1300"/>
              <a:buNone/>
              <a:defRPr/>
            </a:lvl5pPr>
            <a:lvl6pPr lvl="5" algn="ctr">
              <a:lnSpc>
                <a:spcPct val="100000"/>
              </a:lnSpc>
              <a:spcBef>
                <a:spcPts val="0"/>
              </a:spcBef>
              <a:spcAft>
                <a:spcPts val="0"/>
              </a:spcAft>
              <a:buSzPts val="1300"/>
              <a:buNone/>
              <a:defRPr/>
            </a:lvl6pPr>
            <a:lvl7pPr lvl="6" algn="ctr">
              <a:lnSpc>
                <a:spcPct val="100000"/>
              </a:lnSpc>
              <a:spcBef>
                <a:spcPts val="0"/>
              </a:spcBef>
              <a:spcAft>
                <a:spcPts val="0"/>
              </a:spcAft>
              <a:buSzPts val="1300"/>
              <a:buNone/>
              <a:defRPr/>
            </a:lvl7pPr>
            <a:lvl8pPr lvl="7" algn="ctr">
              <a:lnSpc>
                <a:spcPct val="100000"/>
              </a:lnSpc>
              <a:spcBef>
                <a:spcPts val="0"/>
              </a:spcBef>
              <a:spcAft>
                <a:spcPts val="0"/>
              </a:spcAft>
              <a:buSzPts val="1300"/>
              <a:buNone/>
              <a:defRPr/>
            </a:lvl8pPr>
            <a:lvl9pPr lvl="8" algn="ctr">
              <a:lnSpc>
                <a:spcPct val="100000"/>
              </a:lnSpc>
              <a:spcBef>
                <a:spcPts val="0"/>
              </a:spcBef>
              <a:spcAft>
                <a:spcPts val="0"/>
              </a:spcAft>
              <a:buSzPts val="1300"/>
              <a:buNone/>
              <a:defRPr/>
            </a:lvl9pPr>
          </a:lstStyle>
          <a:p>
            <a:endParaRPr/>
          </a:p>
        </p:txBody>
      </p:sp>
      <p:sp>
        <p:nvSpPr>
          <p:cNvPr id="338" name="Google Shape;338;p24"/>
          <p:cNvSpPr txBox="1">
            <a:spLocks noGrp="1"/>
          </p:cNvSpPr>
          <p:nvPr>
            <p:ph type="subTitle" idx="4"/>
          </p:nvPr>
        </p:nvSpPr>
        <p:spPr>
          <a:xfrm>
            <a:off x="1482025" y="4179981"/>
            <a:ext cx="4234200" cy="367200"/>
          </a:xfrm>
          <a:prstGeom prst="rect">
            <a:avLst/>
          </a:prstGeom>
        </p:spPr>
        <p:txBody>
          <a:bodyPr spcFirstLastPara="1" wrap="square" lIns="91425" tIns="91425" rIns="91425" bIns="91425" anchor="t" anchorCtr="0">
            <a:noAutofit/>
          </a:bodyPr>
          <a:lstStyle>
            <a:lvl1pPr lvl="0">
              <a:spcBef>
                <a:spcPts val="0"/>
              </a:spcBef>
              <a:spcAft>
                <a:spcPts val="0"/>
              </a:spcAft>
              <a:buSzPts val="1400"/>
              <a:buNone/>
              <a:defRPr sz="1400"/>
            </a:lvl1pPr>
            <a:lvl2pPr lvl="1" algn="ctr">
              <a:lnSpc>
                <a:spcPct val="100000"/>
              </a:lnSpc>
              <a:spcBef>
                <a:spcPts val="0"/>
              </a:spcBef>
              <a:spcAft>
                <a:spcPts val="0"/>
              </a:spcAft>
              <a:buSzPts val="1300"/>
              <a:buNone/>
              <a:defRPr/>
            </a:lvl2pPr>
            <a:lvl3pPr lvl="2" algn="ctr">
              <a:lnSpc>
                <a:spcPct val="100000"/>
              </a:lnSpc>
              <a:spcBef>
                <a:spcPts val="0"/>
              </a:spcBef>
              <a:spcAft>
                <a:spcPts val="0"/>
              </a:spcAft>
              <a:buSzPts val="1300"/>
              <a:buNone/>
              <a:defRPr/>
            </a:lvl3pPr>
            <a:lvl4pPr lvl="3" algn="ctr">
              <a:lnSpc>
                <a:spcPct val="100000"/>
              </a:lnSpc>
              <a:spcBef>
                <a:spcPts val="0"/>
              </a:spcBef>
              <a:spcAft>
                <a:spcPts val="0"/>
              </a:spcAft>
              <a:buSzPts val="1300"/>
              <a:buNone/>
              <a:defRPr/>
            </a:lvl4pPr>
            <a:lvl5pPr lvl="4" algn="ctr">
              <a:lnSpc>
                <a:spcPct val="100000"/>
              </a:lnSpc>
              <a:spcBef>
                <a:spcPts val="0"/>
              </a:spcBef>
              <a:spcAft>
                <a:spcPts val="0"/>
              </a:spcAft>
              <a:buSzPts val="1300"/>
              <a:buNone/>
              <a:defRPr/>
            </a:lvl5pPr>
            <a:lvl6pPr lvl="5" algn="ctr">
              <a:lnSpc>
                <a:spcPct val="100000"/>
              </a:lnSpc>
              <a:spcBef>
                <a:spcPts val="0"/>
              </a:spcBef>
              <a:spcAft>
                <a:spcPts val="0"/>
              </a:spcAft>
              <a:buSzPts val="1300"/>
              <a:buNone/>
              <a:defRPr/>
            </a:lvl6pPr>
            <a:lvl7pPr lvl="6" algn="ctr">
              <a:lnSpc>
                <a:spcPct val="100000"/>
              </a:lnSpc>
              <a:spcBef>
                <a:spcPts val="0"/>
              </a:spcBef>
              <a:spcAft>
                <a:spcPts val="0"/>
              </a:spcAft>
              <a:buSzPts val="1300"/>
              <a:buNone/>
              <a:defRPr/>
            </a:lvl7pPr>
            <a:lvl8pPr lvl="7" algn="ctr">
              <a:lnSpc>
                <a:spcPct val="100000"/>
              </a:lnSpc>
              <a:spcBef>
                <a:spcPts val="0"/>
              </a:spcBef>
              <a:spcAft>
                <a:spcPts val="0"/>
              </a:spcAft>
              <a:buSzPts val="1300"/>
              <a:buNone/>
              <a:defRPr/>
            </a:lvl8pPr>
            <a:lvl9pPr lvl="8" algn="ctr">
              <a:lnSpc>
                <a:spcPct val="100000"/>
              </a:lnSpc>
              <a:spcBef>
                <a:spcPts val="0"/>
              </a:spcBef>
              <a:spcAft>
                <a:spcPts val="0"/>
              </a:spcAft>
              <a:buSzPts val="1300"/>
              <a:buNone/>
              <a:defRPr/>
            </a:lvl9pPr>
          </a:lstStyle>
          <a:p>
            <a:endParaRPr/>
          </a:p>
        </p:txBody>
      </p:sp>
      <p:sp>
        <p:nvSpPr>
          <p:cNvPr id="339" name="Google Shape;339;p24"/>
          <p:cNvSpPr txBox="1">
            <a:spLocks noGrp="1"/>
          </p:cNvSpPr>
          <p:nvPr>
            <p:ph type="title" idx="5" hasCustomPrompt="1"/>
          </p:nvPr>
        </p:nvSpPr>
        <p:spPr>
          <a:xfrm>
            <a:off x="1482000" y="1424620"/>
            <a:ext cx="669300" cy="447600"/>
          </a:xfrm>
          <a:prstGeom prst="rect">
            <a:avLst/>
          </a:prstGeom>
          <a:noFill/>
        </p:spPr>
        <p:txBody>
          <a:bodyPr spcFirstLastPara="1" wrap="square" lIns="91425" tIns="91425" rIns="91425" bIns="91425"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340" name="Google Shape;340;p24"/>
          <p:cNvSpPr txBox="1">
            <a:spLocks noGrp="1"/>
          </p:cNvSpPr>
          <p:nvPr>
            <p:ph type="title" idx="6" hasCustomPrompt="1"/>
          </p:nvPr>
        </p:nvSpPr>
        <p:spPr>
          <a:xfrm>
            <a:off x="1482000" y="3663874"/>
            <a:ext cx="669300" cy="447600"/>
          </a:xfrm>
          <a:prstGeom prst="rect">
            <a:avLst/>
          </a:prstGeom>
          <a:noFill/>
        </p:spPr>
        <p:txBody>
          <a:bodyPr spcFirstLastPara="1" wrap="square" lIns="91425" tIns="91425" rIns="91425" bIns="91425"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341" name="Google Shape;341;p24"/>
          <p:cNvSpPr txBox="1">
            <a:spLocks noGrp="1"/>
          </p:cNvSpPr>
          <p:nvPr>
            <p:ph type="title" idx="7" hasCustomPrompt="1"/>
          </p:nvPr>
        </p:nvSpPr>
        <p:spPr>
          <a:xfrm>
            <a:off x="1482000" y="2544247"/>
            <a:ext cx="669300" cy="447600"/>
          </a:xfrm>
          <a:prstGeom prst="rect">
            <a:avLst/>
          </a:prstGeom>
          <a:noFill/>
        </p:spPr>
        <p:txBody>
          <a:bodyPr spcFirstLastPara="1" wrap="square" lIns="91425" tIns="91425" rIns="91425" bIns="91425"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342" name="Google Shape;342;p24"/>
          <p:cNvSpPr txBox="1">
            <a:spLocks noGrp="1"/>
          </p:cNvSpPr>
          <p:nvPr>
            <p:ph type="subTitle" idx="8"/>
          </p:nvPr>
        </p:nvSpPr>
        <p:spPr>
          <a:xfrm>
            <a:off x="2150125" y="1454125"/>
            <a:ext cx="3566100" cy="572700"/>
          </a:xfrm>
          <a:prstGeom prst="rect">
            <a:avLst/>
          </a:prstGeom>
        </p:spPr>
        <p:txBody>
          <a:bodyPr spcFirstLastPara="1" wrap="square" lIns="91425" tIns="91425" rIns="91425" bIns="91425" anchor="b" anchorCtr="0">
            <a:noAutofit/>
          </a:bodyPr>
          <a:lstStyle>
            <a:lvl1pPr lvl="0">
              <a:spcBef>
                <a:spcPts val="0"/>
              </a:spcBef>
              <a:spcAft>
                <a:spcPts val="0"/>
              </a:spcAft>
              <a:buSzPts val="2400"/>
              <a:buFont typeface="Bebas Neue"/>
              <a:buNone/>
              <a:defRPr sz="2400" b="1">
                <a:solidFill>
                  <a:schemeClr val="dk1"/>
                </a:solidFill>
              </a:defRPr>
            </a:lvl1pPr>
            <a:lvl2pPr lvl="1">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343" name="Google Shape;343;p24"/>
          <p:cNvSpPr txBox="1">
            <a:spLocks noGrp="1"/>
          </p:cNvSpPr>
          <p:nvPr>
            <p:ph type="subTitle" idx="9"/>
          </p:nvPr>
        </p:nvSpPr>
        <p:spPr>
          <a:xfrm>
            <a:off x="2150125" y="2572650"/>
            <a:ext cx="3566100" cy="572700"/>
          </a:xfrm>
          <a:prstGeom prst="rect">
            <a:avLst/>
          </a:prstGeom>
        </p:spPr>
        <p:txBody>
          <a:bodyPr spcFirstLastPara="1" wrap="square" lIns="91425" tIns="91425" rIns="91425" bIns="91425" anchor="b" anchorCtr="0">
            <a:noAutofit/>
          </a:bodyPr>
          <a:lstStyle>
            <a:lvl1pPr lvl="0">
              <a:spcBef>
                <a:spcPts val="0"/>
              </a:spcBef>
              <a:spcAft>
                <a:spcPts val="0"/>
              </a:spcAft>
              <a:buSzPts val="2400"/>
              <a:buFont typeface="Bebas Neue"/>
              <a:buNone/>
              <a:defRPr sz="2400" b="1">
                <a:solidFill>
                  <a:schemeClr val="dk1"/>
                </a:solidFill>
              </a:defRPr>
            </a:lvl1pPr>
            <a:lvl2pPr lvl="1">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Quote">
  <p:cSld name="BLANK_1_1">
    <p:bg>
      <p:bgPr>
        <a:solidFill>
          <a:schemeClr val="dk2"/>
        </a:solidFill>
        <a:effectLst/>
      </p:bgPr>
    </p:bg>
    <p:spTree>
      <p:nvGrpSpPr>
        <p:cNvPr id="1" name="Shape 344"/>
        <p:cNvGrpSpPr/>
        <p:nvPr/>
      </p:nvGrpSpPr>
      <p:grpSpPr>
        <a:xfrm>
          <a:off x="0" y="0"/>
          <a:ext cx="0" cy="0"/>
          <a:chOff x="0" y="0"/>
          <a:chExt cx="0" cy="0"/>
        </a:xfrm>
      </p:grpSpPr>
      <p:grpSp>
        <p:nvGrpSpPr>
          <p:cNvPr id="345" name="Google Shape;345;p25"/>
          <p:cNvGrpSpPr/>
          <p:nvPr/>
        </p:nvGrpSpPr>
        <p:grpSpPr>
          <a:xfrm>
            <a:off x="0" y="0"/>
            <a:ext cx="9144091" cy="5143648"/>
            <a:chOff x="0" y="0"/>
            <a:chExt cx="7440875" cy="4152456"/>
          </a:xfrm>
        </p:grpSpPr>
        <p:sp>
          <p:nvSpPr>
            <p:cNvPr id="346" name="Google Shape;346;p25"/>
            <p:cNvSpPr/>
            <p:nvPr/>
          </p:nvSpPr>
          <p:spPr>
            <a:xfrm>
              <a:off x="265057" y="0"/>
              <a:ext cx="7545" cy="2884827"/>
            </a:xfrm>
            <a:custGeom>
              <a:avLst/>
              <a:gdLst/>
              <a:ahLst/>
              <a:cxnLst/>
              <a:rect l="l" t="t" r="r" b="b"/>
              <a:pathLst>
                <a:path w="115"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25"/>
            <p:cNvSpPr/>
            <p:nvPr/>
          </p:nvSpPr>
          <p:spPr>
            <a:xfrm>
              <a:off x="583651" y="0"/>
              <a:ext cx="7348" cy="2884827"/>
            </a:xfrm>
            <a:custGeom>
              <a:avLst/>
              <a:gdLst/>
              <a:ahLst/>
              <a:cxnLst/>
              <a:rect l="l" t="t" r="r" b="b"/>
              <a:pathLst>
                <a:path w="112"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25"/>
            <p:cNvSpPr/>
            <p:nvPr/>
          </p:nvSpPr>
          <p:spPr>
            <a:xfrm>
              <a:off x="902179" y="0"/>
              <a:ext cx="7414" cy="2884827"/>
            </a:xfrm>
            <a:custGeom>
              <a:avLst/>
              <a:gdLst/>
              <a:ahLst/>
              <a:cxnLst/>
              <a:rect l="l" t="t" r="r" b="b"/>
              <a:pathLst>
                <a:path w="113" h="43971" extrusionOk="0">
                  <a:moveTo>
                    <a:pt x="1" y="1"/>
                  </a:moveTo>
                  <a:lnTo>
                    <a:pt x="1"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25"/>
            <p:cNvSpPr/>
            <p:nvPr/>
          </p:nvSpPr>
          <p:spPr>
            <a:xfrm>
              <a:off x="1220641" y="0"/>
              <a:ext cx="7479" cy="2884827"/>
            </a:xfrm>
            <a:custGeom>
              <a:avLst/>
              <a:gdLst/>
              <a:ahLst/>
              <a:cxnLst/>
              <a:rect l="l" t="t" r="r" b="b"/>
              <a:pathLst>
                <a:path w="114" h="43971" extrusionOk="0">
                  <a:moveTo>
                    <a:pt x="0" y="1"/>
                  </a:moveTo>
                  <a:lnTo>
                    <a:pt x="0"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25"/>
            <p:cNvSpPr/>
            <p:nvPr/>
          </p:nvSpPr>
          <p:spPr>
            <a:xfrm>
              <a:off x="1539169" y="0"/>
              <a:ext cx="7545" cy="2884827"/>
            </a:xfrm>
            <a:custGeom>
              <a:avLst/>
              <a:gdLst/>
              <a:ahLst/>
              <a:cxnLst/>
              <a:rect l="l" t="t" r="r" b="b"/>
              <a:pathLst>
                <a:path w="115"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25"/>
            <p:cNvSpPr/>
            <p:nvPr/>
          </p:nvSpPr>
          <p:spPr>
            <a:xfrm>
              <a:off x="1857762" y="0"/>
              <a:ext cx="7414" cy="2884827"/>
            </a:xfrm>
            <a:custGeom>
              <a:avLst/>
              <a:gdLst/>
              <a:ahLst/>
              <a:cxnLst/>
              <a:rect l="l" t="t" r="r" b="b"/>
              <a:pathLst>
                <a:path w="113"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25"/>
            <p:cNvSpPr/>
            <p:nvPr/>
          </p:nvSpPr>
          <p:spPr>
            <a:xfrm>
              <a:off x="2176224" y="0"/>
              <a:ext cx="7479" cy="2884827"/>
            </a:xfrm>
            <a:custGeom>
              <a:avLst/>
              <a:gdLst/>
              <a:ahLst/>
              <a:cxnLst/>
              <a:rect l="l" t="t" r="r" b="b"/>
              <a:pathLst>
                <a:path w="114" h="43971" extrusionOk="0">
                  <a:moveTo>
                    <a:pt x="0" y="1"/>
                  </a:moveTo>
                  <a:lnTo>
                    <a:pt x="0"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25"/>
            <p:cNvSpPr/>
            <p:nvPr/>
          </p:nvSpPr>
          <p:spPr>
            <a:xfrm>
              <a:off x="2494752" y="0"/>
              <a:ext cx="7545" cy="2884827"/>
            </a:xfrm>
            <a:custGeom>
              <a:avLst/>
              <a:gdLst/>
              <a:ahLst/>
              <a:cxnLst/>
              <a:rect l="l" t="t" r="r" b="b"/>
              <a:pathLst>
                <a:path w="115"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25"/>
            <p:cNvSpPr/>
            <p:nvPr/>
          </p:nvSpPr>
          <p:spPr>
            <a:xfrm>
              <a:off x="2813346" y="0"/>
              <a:ext cx="7348" cy="2884827"/>
            </a:xfrm>
            <a:custGeom>
              <a:avLst/>
              <a:gdLst/>
              <a:ahLst/>
              <a:cxnLst/>
              <a:rect l="l" t="t" r="r" b="b"/>
              <a:pathLst>
                <a:path w="112"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25"/>
            <p:cNvSpPr/>
            <p:nvPr/>
          </p:nvSpPr>
          <p:spPr>
            <a:xfrm>
              <a:off x="3131874" y="0"/>
              <a:ext cx="7414" cy="2884827"/>
            </a:xfrm>
            <a:custGeom>
              <a:avLst/>
              <a:gdLst/>
              <a:ahLst/>
              <a:cxnLst/>
              <a:rect l="l" t="t" r="r" b="b"/>
              <a:pathLst>
                <a:path w="113" h="43971" extrusionOk="0">
                  <a:moveTo>
                    <a:pt x="1" y="1"/>
                  </a:moveTo>
                  <a:lnTo>
                    <a:pt x="1"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25"/>
            <p:cNvSpPr/>
            <p:nvPr/>
          </p:nvSpPr>
          <p:spPr>
            <a:xfrm>
              <a:off x="3450336" y="0"/>
              <a:ext cx="7479" cy="2884827"/>
            </a:xfrm>
            <a:custGeom>
              <a:avLst/>
              <a:gdLst/>
              <a:ahLst/>
              <a:cxnLst/>
              <a:rect l="l" t="t" r="r" b="b"/>
              <a:pathLst>
                <a:path w="114"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25"/>
            <p:cNvSpPr/>
            <p:nvPr/>
          </p:nvSpPr>
          <p:spPr>
            <a:xfrm>
              <a:off x="3768929" y="0"/>
              <a:ext cx="7348" cy="2884827"/>
            </a:xfrm>
            <a:custGeom>
              <a:avLst/>
              <a:gdLst/>
              <a:ahLst/>
              <a:cxnLst/>
              <a:rect l="l" t="t" r="r" b="b"/>
              <a:pathLst>
                <a:path w="112"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25"/>
            <p:cNvSpPr/>
            <p:nvPr/>
          </p:nvSpPr>
          <p:spPr>
            <a:xfrm>
              <a:off x="4087457" y="0"/>
              <a:ext cx="7414" cy="2884827"/>
            </a:xfrm>
            <a:custGeom>
              <a:avLst/>
              <a:gdLst/>
              <a:ahLst/>
              <a:cxnLst/>
              <a:rect l="l" t="t" r="r" b="b"/>
              <a:pathLst>
                <a:path w="113" h="43971" extrusionOk="0">
                  <a:moveTo>
                    <a:pt x="1" y="1"/>
                  </a:moveTo>
                  <a:lnTo>
                    <a:pt x="1"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25"/>
            <p:cNvSpPr/>
            <p:nvPr/>
          </p:nvSpPr>
          <p:spPr>
            <a:xfrm>
              <a:off x="4405920" y="0"/>
              <a:ext cx="7479" cy="2884827"/>
            </a:xfrm>
            <a:custGeom>
              <a:avLst/>
              <a:gdLst/>
              <a:ahLst/>
              <a:cxnLst/>
              <a:rect l="l" t="t" r="r" b="b"/>
              <a:pathLst>
                <a:path w="114" h="43971" extrusionOk="0">
                  <a:moveTo>
                    <a:pt x="0" y="1"/>
                  </a:moveTo>
                  <a:lnTo>
                    <a:pt x="0"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25"/>
            <p:cNvSpPr/>
            <p:nvPr/>
          </p:nvSpPr>
          <p:spPr>
            <a:xfrm>
              <a:off x="4724447" y="0"/>
              <a:ext cx="7545" cy="2884827"/>
            </a:xfrm>
            <a:custGeom>
              <a:avLst/>
              <a:gdLst/>
              <a:ahLst/>
              <a:cxnLst/>
              <a:rect l="l" t="t" r="r" b="b"/>
              <a:pathLst>
                <a:path w="115"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25"/>
            <p:cNvSpPr/>
            <p:nvPr/>
          </p:nvSpPr>
          <p:spPr>
            <a:xfrm>
              <a:off x="5043041" y="0"/>
              <a:ext cx="7414" cy="2884827"/>
            </a:xfrm>
            <a:custGeom>
              <a:avLst/>
              <a:gdLst/>
              <a:ahLst/>
              <a:cxnLst/>
              <a:rect l="l" t="t" r="r" b="b"/>
              <a:pathLst>
                <a:path w="113"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25"/>
            <p:cNvSpPr/>
            <p:nvPr/>
          </p:nvSpPr>
          <p:spPr>
            <a:xfrm>
              <a:off x="5361634" y="0"/>
              <a:ext cx="7348" cy="2884827"/>
            </a:xfrm>
            <a:custGeom>
              <a:avLst/>
              <a:gdLst/>
              <a:ahLst/>
              <a:cxnLst/>
              <a:rect l="l" t="t" r="r" b="b"/>
              <a:pathLst>
                <a:path w="112"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25"/>
            <p:cNvSpPr/>
            <p:nvPr/>
          </p:nvSpPr>
          <p:spPr>
            <a:xfrm>
              <a:off x="5680031" y="0"/>
              <a:ext cx="7545" cy="2884827"/>
            </a:xfrm>
            <a:custGeom>
              <a:avLst/>
              <a:gdLst/>
              <a:ahLst/>
              <a:cxnLst/>
              <a:rect l="l" t="t" r="r" b="b"/>
              <a:pathLst>
                <a:path w="115"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25"/>
            <p:cNvSpPr/>
            <p:nvPr/>
          </p:nvSpPr>
          <p:spPr>
            <a:xfrm>
              <a:off x="5998624" y="0"/>
              <a:ext cx="7348" cy="2884827"/>
            </a:xfrm>
            <a:custGeom>
              <a:avLst/>
              <a:gdLst/>
              <a:ahLst/>
              <a:cxnLst/>
              <a:rect l="l" t="t" r="r" b="b"/>
              <a:pathLst>
                <a:path w="112" h="43971" extrusionOk="0">
                  <a:moveTo>
                    <a:pt x="0" y="1"/>
                  </a:moveTo>
                  <a:lnTo>
                    <a:pt x="0"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25"/>
            <p:cNvSpPr/>
            <p:nvPr/>
          </p:nvSpPr>
          <p:spPr>
            <a:xfrm>
              <a:off x="6317152" y="0"/>
              <a:ext cx="7414" cy="2884827"/>
            </a:xfrm>
            <a:custGeom>
              <a:avLst/>
              <a:gdLst/>
              <a:ahLst/>
              <a:cxnLst/>
              <a:rect l="l" t="t" r="r" b="b"/>
              <a:pathLst>
                <a:path w="113" h="43971" extrusionOk="0">
                  <a:moveTo>
                    <a:pt x="1" y="1"/>
                  </a:moveTo>
                  <a:lnTo>
                    <a:pt x="1"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25"/>
            <p:cNvSpPr/>
            <p:nvPr/>
          </p:nvSpPr>
          <p:spPr>
            <a:xfrm>
              <a:off x="6635615" y="0"/>
              <a:ext cx="7479" cy="2884827"/>
            </a:xfrm>
            <a:custGeom>
              <a:avLst/>
              <a:gdLst/>
              <a:ahLst/>
              <a:cxnLst/>
              <a:rect l="l" t="t" r="r" b="b"/>
              <a:pathLst>
                <a:path w="114" h="43971" extrusionOk="0">
                  <a:moveTo>
                    <a:pt x="1" y="1"/>
                  </a:moveTo>
                  <a:lnTo>
                    <a:pt x="1"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25"/>
            <p:cNvSpPr/>
            <p:nvPr/>
          </p:nvSpPr>
          <p:spPr>
            <a:xfrm>
              <a:off x="6954208" y="0"/>
              <a:ext cx="7479" cy="2884827"/>
            </a:xfrm>
            <a:custGeom>
              <a:avLst/>
              <a:gdLst/>
              <a:ahLst/>
              <a:cxnLst/>
              <a:rect l="l" t="t" r="r" b="b"/>
              <a:pathLst>
                <a:path w="114" h="43971" extrusionOk="0">
                  <a:moveTo>
                    <a:pt x="0" y="1"/>
                  </a:moveTo>
                  <a:lnTo>
                    <a:pt x="0" y="43970"/>
                  </a:lnTo>
                  <a:lnTo>
                    <a:pt x="114" y="43970"/>
                  </a:lnTo>
                  <a:lnTo>
                    <a:pt x="1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25"/>
            <p:cNvSpPr/>
            <p:nvPr/>
          </p:nvSpPr>
          <p:spPr>
            <a:xfrm>
              <a:off x="7272736" y="0"/>
              <a:ext cx="7414" cy="2884827"/>
            </a:xfrm>
            <a:custGeom>
              <a:avLst/>
              <a:gdLst/>
              <a:ahLst/>
              <a:cxnLst/>
              <a:rect l="l" t="t" r="r" b="b"/>
              <a:pathLst>
                <a:path w="113" h="43971" extrusionOk="0">
                  <a:moveTo>
                    <a:pt x="1" y="1"/>
                  </a:moveTo>
                  <a:lnTo>
                    <a:pt x="1" y="43970"/>
                  </a:lnTo>
                  <a:lnTo>
                    <a:pt x="112" y="43970"/>
                  </a:lnTo>
                  <a:lnTo>
                    <a:pt x="112"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25"/>
            <p:cNvSpPr/>
            <p:nvPr/>
          </p:nvSpPr>
          <p:spPr>
            <a:xfrm>
              <a:off x="0" y="70857"/>
              <a:ext cx="7440875" cy="7479"/>
            </a:xfrm>
            <a:custGeom>
              <a:avLst/>
              <a:gdLst/>
              <a:ahLst/>
              <a:cxnLst/>
              <a:rect l="l" t="t" r="r" b="b"/>
              <a:pathLst>
                <a:path w="113415" h="114" extrusionOk="0">
                  <a:moveTo>
                    <a:pt x="0" y="0"/>
                  </a:moveTo>
                  <a:lnTo>
                    <a:pt x="0" y="114"/>
                  </a:lnTo>
                  <a:lnTo>
                    <a:pt x="113414" y="114"/>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25"/>
            <p:cNvSpPr/>
            <p:nvPr/>
          </p:nvSpPr>
          <p:spPr>
            <a:xfrm>
              <a:off x="0" y="374885"/>
              <a:ext cx="7440875" cy="7348"/>
            </a:xfrm>
            <a:custGeom>
              <a:avLst/>
              <a:gdLst/>
              <a:ahLst/>
              <a:cxnLst/>
              <a:rect l="l" t="t" r="r" b="b"/>
              <a:pathLst>
                <a:path w="113415" h="112" extrusionOk="0">
                  <a:moveTo>
                    <a:pt x="0" y="0"/>
                  </a:moveTo>
                  <a:lnTo>
                    <a:pt x="0" y="112"/>
                  </a:lnTo>
                  <a:lnTo>
                    <a:pt x="113414" y="112"/>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25"/>
            <p:cNvSpPr/>
            <p:nvPr/>
          </p:nvSpPr>
          <p:spPr>
            <a:xfrm>
              <a:off x="0" y="678783"/>
              <a:ext cx="7440875" cy="7479"/>
            </a:xfrm>
            <a:custGeom>
              <a:avLst/>
              <a:gdLst/>
              <a:ahLst/>
              <a:cxnLst/>
              <a:rect l="l" t="t" r="r" b="b"/>
              <a:pathLst>
                <a:path w="113415" h="114" extrusionOk="0">
                  <a:moveTo>
                    <a:pt x="0" y="0"/>
                  </a:moveTo>
                  <a:lnTo>
                    <a:pt x="0" y="114"/>
                  </a:lnTo>
                  <a:lnTo>
                    <a:pt x="113414" y="114"/>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25"/>
            <p:cNvSpPr/>
            <p:nvPr/>
          </p:nvSpPr>
          <p:spPr>
            <a:xfrm>
              <a:off x="0" y="982811"/>
              <a:ext cx="7440875" cy="7414"/>
            </a:xfrm>
            <a:custGeom>
              <a:avLst/>
              <a:gdLst/>
              <a:ahLst/>
              <a:cxnLst/>
              <a:rect l="l" t="t" r="r" b="b"/>
              <a:pathLst>
                <a:path w="113415" h="113" extrusionOk="0">
                  <a:moveTo>
                    <a:pt x="0" y="0"/>
                  </a:moveTo>
                  <a:lnTo>
                    <a:pt x="0" y="112"/>
                  </a:lnTo>
                  <a:lnTo>
                    <a:pt x="113414" y="112"/>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25"/>
            <p:cNvSpPr/>
            <p:nvPr/>
          </p:nvSpPr>
          <p:spPr>
            <a:xfrm>
              <a:off x="0" y="1286708"/>
              <a:ext cx="7440875" cy="7545"/>
            </a:xfrm>
            <a:custGeom>
              <a:avLst/>
              <a:gdLst/>
              <a:ahLst/>
              <a:cxnLst/>
              <a:rect l="l" t="t" r="r" b="b"/>
              <a:pathLst>
                <a:path w="113415" h="115" extrusionOk="0">
                  <a:moveTo>
                    <a:pt x="0" y="1"/>
                  </a:moveTo>
                  <a:lnTo>
                    <a:pt x="0" y="114"/>
                  </a:lnTo>
                  <a:lnTo>
                    <a:pt x="113414" y="114"/>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25"/>
            <p:cNvSpPr/>
            <p:nvPr/>
          </p:nvSpPr>
          <p:spPr>
            <a:xfrm>
              <a:off x="0" y="1590737"/>
              <a:ext cx="7440875" cy="7414"/>
            </a:xfrm>
            <a:custGeom>
              <a:avLst/>
              <a:gdLst/>
              <a:ahLst/>
              <a:cxnLst/>
              <a:rect l="l" t="t" r="r" b="b"/>
              <a:pathLst>
                <a:path w="113415" h="113" extrusionOk="0">
                  <a:moveTo>
                    <a:pt x="0" y="1"/>
                  </a:moveTo>
                  <a:lnTo>
                    <a:pt x="0" y="112"/>
                  </a:lnTo>
                  <a:lnTo>
                    <a:pt x="113414" y="112"/>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25"/>
            <p:cNvSpPr/>
            <p:nvPr/>
          </p:nvSpPr>
          <p:spPr>
            <a:xfrm>
              <a:off x="0" y="1894700"/>
              <a:ext cx="7440875" cy="7348"/>
            </a:xfrm>
            <a:custGeom>
              <a:avLst/>
              <a:gdLst/>
              <a:ahLst/>
              <a:cxnLst/>
              <a:rect l="l" t="t" r="r" b="b"/>
              <a:pathLst>
                <a:path w="113415" h="112" extrusionOk="0">
                  <a:moveTo>
                    <a:pt x="0" y="0"/>
                  </a:moveTo>
                  <a:lnTo>
                    <a:pt x="0" y="112"/>
                  </a:lnTo>
                  <a:lnTo>
                    <a:pt x="113414" y="112"/>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25"/>
            <p:cNvSpPr/>
            <p:nvPr/>
          </p:nvSpPr>
          <p:spPr>
            <a:xfrm>
              <a:off x="0" y="2198597"/>
              <a:ext cx="7440875" cy="7479"/>
            </a:xfrm>
            <a:custGeom>
              <a:avLst/>
              <a:gdLst/>
              <a:ahLst/>
              <a:cxnLst/>
              <a:rect l="l" t="t" r="r" b="b"/>
              <a:pathLst>
                <a:path w="113415" h="114" extrusionOk="0">
                  <a:moveTo>
                    <a:pt x="0" y="0"/>
                  </a:moveTo>
                  <a:lnTo>
                    <a:pt x="0" y="114"/>
                  </a:lnTo>
                  <a:lnTo>
                    <a:pt x="113414" y="114"/>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25"/>
            <p:cNvSpPr/>
            <p:nvPr/>
          </p:nvSpPr>
          <p:spPr>
            <a:xfrm>
              <a:off x="0" y="2502625"/>
              <a:ext cx="7440875" cy="7348"/>
            </a:xfrm>
            <a:custGeom>
              <a:avLst/>
              <a:gdLst/>
              <a:ahLst/>
              <a:cxnLst/>
              <a:rect l="l" t="t" r="r" b="b"/>
              <a:pathLst>
                <a:path w="113415" h="112" extrusionOk="0">
                  <a:moveTo>
                    <a:pt x="0" y="0"/>
                  </a:moveTo>
                  <a:lnTo>
                    <a:pt x="0" y="112"/>
                  </a:lnTo>
                  <a:lnTo>
                    <a:pt x="113414" y="112"/>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25"/>
            <p:cNvSpPr/>
            <p:nvPr/>
          </p:nvSpPr>
          <p:spPr>
            <a:xfrm>
              <a:off x="0" y="2806523"/>
              <a:ext cx="7440875" cy="7479"/>
            </a:xfrm>
            <a:custGeom>
              <a:avLst/>
              <a:gdLst/>
              <a:ahLst/>
              <a:cxnLst/>
              <a:rect l="l" t="t" r="r" b="b"/>
              <a:pathLst>
                <a:path w="113415" h="114" extrusionOk="0">
                  <a:moveTo>
                    <a:pt x="0" y="1"/>
                  </a:moveTo>
                  <a:lnTo>
                    <a:pt x="0" y="114"/>
                  </a:lnTo>
                  <a:lnTo>
                    <a:pt x="113414" y="114"/>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25"/>
            <p:cNvSpPr/>
            <p:nvPr/>
          </p:nvSpPr>
          <p:spPr>
            <a:xfrm>
              <a:off x="265057" y="2431703"/>
              <a:ext cx="7545" cy="1720754"/>
            </a:xfrm>
            <a:custGeom>
              <a:avLst/>
              <a:gdLst/>
              <a:ahLst/>
              <a:cxnLst/>
              <a:rect l="l" t="t" r="r" b="b"/>
              <a:pathLst>
                <a:path w="115"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25"/>
            <p:cNvSpPr/>
            <p:nvPr/>
          </p:nvSpPr>
          <p:spPr>
            <a:xfrm>
              <a:off x="583651" y="2431703"/>
              <a:ext cx="7348" cy="1720754"/>
            </a:xfrm>
            <a:custGeom>
              <a:avLst/>
              <a:gdLst/>
              <a:ahLst/>
              <a:cxnLst/>
              <a:rect l="l" t="t" r="r" b="b"/>
              <a:pathLst>
                <a:path w="112"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25"/>
            <p:cNvSpPr/>
            <p:nvPr/>
          </p:nvSpPr>
          <p:spPr>
            <a:xfrm>
              <a:off x="902179" y="2431703"/>
              <a:ext cx="7414" cy="1720754"/>
            </a:xfrm>
            <a:custGeom>
              <a:avLst/>
              <a:gdLst/>
              <a:ahLst/>
              <a:cxnLst/>
              <a:rect l="l" t="t" r="r" b="b"/>
              <a:pathLst>
                <a:path w="113" h="26228" extrusionOk="0">
                  <a:moveTo>
                    <a:pt x="1" y="0"/>
                  </a:moveTo>
                  <a:lnTo>
                    <a:pt x="1"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25"/>
            <p:cNvSpPr/>
            <p:nvPr/>
          </p:nvSpPr>
          <p:spPr>
            <a:xfrm>
              <a:off x="1220641" y="2431703"/>
              <a:ext cx="7479" cy="1720754"/>
            </a:xfrm>
            <a:custGeom>
              <a:avLst/>
              <a:gdLst/>
              <a:ahLst/>
              <a:cxnLst/>
              <a:rect l="l" t="t" r="r" b="b"/>
              <a:pathLst>
                <a:path w="114" h="26228" extrusionOk="0">
                  <a:moveTo>
                    <a:pt x="0" y="0"/>
                  </a:moveTo>
                  <a:lnTo>
                    <a:pt x="0"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25"/>
            <p:cNvSpPr/>
            <p:nvPr/>
          </p:nvSpPr>
          <p:spPr>
            <a:xfrm>
              <a:off x="1539169" y="2431703"/>
              <a:ext cx="7545" cy="1720754"/>
            </a:xfrm>
            <a:custGeom>
              <a:avLst/>
              <a:gdLst/>
              <a:ahLst/>
              <a:cxnLst/>
              <a:rect l="l" t="t" r="r" b="b"/>
              <a:pathLst>
                <a:path w="115"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25"/>
            <p:cNvSpPr/>
            <p:nvPr/>
          </p:nvSpPr>
          <p:spPr>
            <a:xfrm>
              <a:off x="1857762" y="2431703"/>
              <a:ext cx="7414" cy="1720754"/>
            </a:xfrm>
            <a:custGeom>
              <a:avLst/>
              <a:gdLst/>
              <a:ahLst/>
              <a:cxnLst/>
              <a:rect l="l" t="t" r="r" b="b"/>
              <a:pathLst>
                <a:path w="113"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25"/>
            <p:cNvSpPr/>
            <p:nvPr/>
          </p:nvSpPr>
          <p:spPr>
            <a:xfrm>
              <a:off x="2176224" y="2431703"/>
              <a:ext cx="7479" cy="1720754"/>
            </a:xfrm>
            <a:custGeom>
              <a:avLst/>
              <a:gdLst/>
              <a:ahLst/>
              <a:cxnLst/>
              <a:rect l="l" t="t" r="r" b="b"/>
              <a:pathLst>
                <a:path w="114" h="26228" extrusionOk="0">
                  <a:moveTo>
                    <a:pt x="0" y="0"/>
                  </a:moveTo>
                  <a:lnTo>
                    <a:pt x="0"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25"/>
            <p:cNvSpPr/>
            <p:nvPr/>
          </p:nvSpPr>
          <p:spPr>
            <a:xfrm>
              <a:off x="2494752" y="2431703"/>
              <a:ext cx="7545" cy="1720754"/>
            </a:xfrm>
            <a:custGeom>
              <a:avLst/>
              <a:gdLst/>
              <a:ahLst/>
              <a:cxnLst/>
              <a:rect l="l" t="t" r="r" b="b"/>
              <a:pathLst>
                <a:path w="115"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25"/>
            <p:cNvSpPr/>
            <p:nvPr/>
          </p:nvSpPr>
          <p:spPr>
            <a:xfrm>
              <a:off x="2813346" y="2431703"/>
              <a:ext cx="7348" cy="1720754"/>
            </a:xfrm>
            <a:custGeom>
              <a:avLst/>
              <a:gdLst/>
              <a:ahLst/>
              <a:cxnLst/>
              <a:rect l="l" t="t" r="r" b="b"/>
              <a:pathLst>
                <a:path w="112"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25"/>
            <p:cNvSpPr/>
            <p:nvPr/>
          </p:nvSpPr>
          <p:spPr>
            <a:xfrm>
              <a:off x="3131874" y="2431703"/>
              <a:ext cx="7414" cy="1720754"/>
            </a:xfrm>
            <a:custGeom>
              <a:avLst/>
              <a:gdLst/>
              <a:ahLst/>
              <a:cxnLst/>
              <a:rect l="l" t="t" r="r" b="b"/>
              <a:pathLst>
                <a:path w="113" h="26228" extrusionOk="0">
                  <a:moveTo>
                    <a:pt x="1" y="0"/>
                  </a:moveTo>
                  <a:lnTo>
                    <a:pt x="1"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25"/>
            <p:cNvSpPr/>
            <p:nvPr/>
          </p:nvSpPr>
          <p:spPr>
            <a:xfrm>
              <a:off x="3450336" y="2431703"/>
              <a:ext cx="7479" cy="1720754"/>
            </a:xfrm>
            <a:custGeom>
              <a:avLst/>
              <a:gdLst/>
              <a:ahLst/>
              <a:cxnLst/>
              <a:rect l="l" t="t" r="r" b="b"/>
              <a:pathLst>
                <a:path w="114"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25"/>
            <p:cNvSpPr/>
            <p:nvPr/>
          </p:nvSpPr>
          <p:spPr>
            <a:xfrm>
              <a:off x="3768929" y="2431703"/>
              <a:ext cx="7348" cy="1720754"/>
            </a:xfrm>
            <a:custGeom>
              <a:avLst/>
              <a:gdLst/>
              <a:ahLst/>
              <a:cxnLst/>
              <a:rect l="l" t="t" r="r" b="b"/>
              <a:pathLst>
                <a:path w="112"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25"/>
            <p:cNvSpPr/>
            <p:nvPr/>
          </p:nvSpPr>
          <p:spPr>
            <a:xfrm>
              <a:off x="4087457" y="2431703"/>
              <a:ext cx="7414" cy="1720754"/>
            </a:xfrm>
            <a:custGeom>
              <a:avLst/>
              <a:gdLst/>
              <a:ahLst/>
              <a:cxnLst/>
              <a:rect l="l" t="t" r="r" b="b"/>
              <a:pathLst>
                <a:path w="113" h="26228" extrusionOk="0">
                  <a:moveTo>
                    <a:pt x="1" y="0"/>
                  </a:moveTo>
                  <a:lnTo>
                    <a:pt x="1"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25"/>
            <p:cNvSpPr/>
            <p:nvPr/>
          </p:nvSpPr>
          <p:spPr>
            <a:xfrm>
              <a:off x="4405920" y="2431703"/>
              <a:ext cx="7479" cy="1720754"/>
            </a:xfrm>
            <a:custGeom>
              <a:avLst/>
              <a:gdLst/>
              <a:ahLst/>
              <a:cxnLst/>
              <a:rect l="l" t="t" r="r" b="b"/>
              <a:pathLst>
                <a:path w="114" h="26228" extrusionOk="0">
                  <a:moveTo>
                    <a:pt x="0" y="0"/>
                  </a:moveTo>
                  <a:lnTo>
                    <a:pt x="0"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25"/>
            <p:cNvSpPr/>
            <p:nvPr/>
          </p:nvSpPr>
          <p:spPr>
            <a:xfrm>
              <a:off x="4724447" y="2431703"/>
              <a:ext cx="7545" cy="1720754"/>
            </a:xfrm>
            <a:custGeom>
              <a:avLst/>
              <a:gdLst/>
              <a:ahLst/>
              <a:cxnLst/>
              <a:rect l="l" t="t" r="r" b="b"/>
              <a:pathLst>
                <a:path w="115"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25"/>
            <p:cNvSpPr/>
            <p:nvPr/>
          </p:nvSpPr>
          <p:spPr>
            <a:xfrm>
              <a:off x="5043041" y="2431703"/>
              <a:ext cx="7414" cy="1720754"/>
            </a:xfrm>
            <a:custGeom>
              <a:avLst/>
              <a:gdLst/>
              <a:ahLst/>
              <a:cxnLst/>
              <a:rect l="l" t="t" r="r" b="b"/>
              <a:pathLst>
                <a:path w="113"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25"/>
            <p:cNvSpPr/>
            <p:nvPr/>
          </p:nvSpPr>
          <p:spPr>
            <a:xfrm>
              <a:off x="5361634" y="2431703"/>
              <a:ext cx="7348" cy="1720754"/>
            </a:xfrm>
            <a:custGeom>
              <a:avLst/>
              <a:gdLst/>
              <a:ahLst/>
              <a:cxnLst/>
              <a:rect l="l" t="t" r="r" b="b"/>
              <a:pathLst>
                <a:path w="112"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25"/>
            <p:cNvSpPr/>
            <p:nvPr/>
          </p:nvSpPr>
          <p:spPr>
            <a:xfrm>
              <a:off x="5680031" y="2431703"/>
              <a:ext cx="7545" cy="1720754"/>
            </a:xfrm>
            <a:custGeom>
              <a:avLst/>
              <a:gdLst/>
              <a:ahLst/>
              <a:cxnLst/>
              <a:rect l="l" t="t" r="r" b="b"/>
              <a:pathLst>
                <a:path w="115"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25"/>
            <p:cNvSpPr/>
            <p:nvPr/>
          </p:nvSpPr>
          <p:spPr>
            <a:xfrm>
              <a:off x="5998624" y="2431703"/>
              <a:ext cx="7348" cy="1720754"/>
            </a:xfrm>
            <a:custGeom>
              <a:avLst/>
              <a:gdLst/>
              <a:ahLst/>
              <a:cxnLst/>
              <a:rect l="l" t="t" r="r" b="b"/>
              <a:pathLst>
                <a:path w="112" h="26228" extrusionOk="0">
                  <a:moveTo>
                    <a:pt x="0" y="0"/>
                  </a:moveTo>
                  <a:lnTo>
                    <a:pt x="0"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25"/>
            <p:cNvSpPr/>
            <p:nvPr/>
          </p:nvSpPr>
          <p:spPr>
            <a:xfrm>
              <a:off x="6317152" y="2431703"/>
              <a:ext cx="7414" cy="1720754"/>
            </a:xfrm>
            <a:custGeom>
              <a:avLst/>
              <a:gdLst/>
              <a:ahLst/>
              <a:cxnLst/>
              <a:rect l="l" t="t" r="r" b="b"/>
              <a:pathLst>
                <a:path w="113" h="26228" extrusionOk="0">
                  <a:moveTo>
                    <a:pt x="1" y="0"/>
                  </a:moveTo>
                  <a:lnTo>
                    <a:pt x="1"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25"/>
            <p:cNvSpPr/>
            <p:nvPr/>
          </p:nvSpPr>
          <p:spPr>
            <a:xfrm>
              <a:off x="6635615" y="2431703"/>
              <a:ext cx="7479" cy="1720754"/>
            </a:xfrm>
            <a:custGeom>
              <a:avLst/>
              <a:gdLst/>
              <a:ahLst/>
              <a:cxnLst/>
              <a:rect l="l" t="t" r="r" b="b"/>
              <a:pathLst>
                <a:path w="114" h="26228" extrusionOk="0">
                  <a:moveTo>
                    <a:pt x="1" y="0"/>
                  </a:moveTo>
                  <a:lnTo>
                    <a:pt x="1"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25"/>
            <p:cNvSpPr/>
            <p:nvPr/>
          </p:nvSpPr>
          <p:spPr>
            <a:xfrm>
              <a:off x="6954208" y="2431703"/>
              <a:ext cx="7479" cy="1720754"/>
            </a:xfrm>
            <a:custGeom>
              <a:avLst/>
              <a:gdLst/>
              <a:ahLst/>
              <a:cxnLst/>
              <a:rect l="l" t="t" r="r" b="b"/>
              <a:pathLst>
                <a:path w="114" h="26228" extrusionOk="0">
                  <a:moveTo>
                    <a:pt x="0" y="0"/>
                  </a:moveTo>
                  <a:lnTo>
                    <a:pt x="0" y="26227"/>
                  </a:lnTo>
                  <a:lnTo>
                    <a:pt x="114" y="26227"/>
                  </a:lnTo>
                  <a:lnTo>
                    <a:pt x="1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25"/>
            <p:cNvSpPr/>
            <p:nvPr/>
          </p:nvSpPr>
          <p:spPr>
            <a:xfrm>
              <a:off x="7272736" y="2431703"/>
              <a:ext cx="7414" cy="1720754"/>
            </a:xfrm>
            <a:custGeom>
              <a:avLst/>
              <a:gdLst/>
              <a:ahLst/>
              <a:cxnLst/>
              <a:rect l="l" t="t" r="r" b="b"/>
              <a:pathLst>
                <a:path w="113" h="26228" extrusionOk="0">
                  <a:moveTo>
                    <a:pt x="1" y="0"/>
                  </a:moveTo>
                  <a:lnTo>
                    <a:pt x="1" y="26227"/>
                  </a:lnTo>
                  <a:lnTo>
                    <a:pt x="112" y="26227"/>
                  </a:lnTo>
                  <a:lnTo>
                    <a:pt x="112"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25"/>
            <p:cNvSpPr/>
            <p:nvPr/>
          </p:nvSpPr>
          <p:spPr>
            <a:xfrm>
              <a:off x="0" y="2502494"/>
              <a:ext cx="7440875" cy="7479"/>
            </a:xfrm>
            <a:custGeom>
              <a:avLst/>
              <a:gdLst/>
              <a:ahLst/>
              <a:cxnLst/>
              <a:rect l="l" t="t" r="r" b="b"/>
              <a:pathLst>
                <a:path w="113415" h="114" extrusionOk="0">
                  <a:moveTo>
                    <a:pt x="0" y="1"/>
                  </a:moveTo>
                  <a:lnTo>
                    <a:pt x="0" y="114"/>
                  </a:lnTo>
                  <a:lnTo>
                    <a:pt x="113414" y="114"/>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25"/>
            <p:cNvSpPr/>
            <p:nvPr/>
          </p:nvSpPr>
          <p:spPr>
            <a:xfrm>
              <a:off x="0" y="2806523"/>
              <a:ext cx="7440875" cy="7414"/>
            </a:xfrm>
            <a:custGeom>
              <a:avLst/>
              <a:gdLst/>
              <a:ahLst/>
              <a:cxnLst/>
              <a:rect l="l" t="t" r="r" b="b"/>
              <a:pathLst>
                <a:path w="113415" h="113" extrusionOk="0">
                  <a:moveTo>
                    <a:pt x="0" y="1"/>
                  </a:moveTo>
                  <a:lnTo>
                    <a:pt x="0" y="112"/>
                  </a:lnTo>
                  <a:lnTo>
                    <a:pt x="113414" y="112"/>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25"/>
            <p:cNvSpPr/>
            <p:nvPr/>
          </p:nvSpPr>
          <p:spPr>
            <a:xfrm>
              <a:off x="0" y="3110420"/>
              <a:ext cx="7440875" cy="7545"/>
            </a:xfrm>
            <a:custGeom>
              <a:avLst/>
              <a:gdLst/>
              <a:ahLst/>
              <a:cxnLst/>
              <a:rect l="l" t="t" r="r" b="b"/>
              <a:pathLst>
                <a:path w="113415" h="115" extrusionOk="0">
                  <a:moveTo>
                    <a:pt x="0" y="1"/>
                  </a:moveTo>
                  <a:lnTo>
                    <a:pt x="0" y="114"/>
                  </a:lnTo>
                  <a:lnTo>
                    <a:pt x="113414" y="114"/>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25"/>
            <p:cNvSpPr/>
            <p:nvPr/>
          </p:nvSpPr>
          <p:spPr>
            <a:xfrm>
              <a:off x="0" y="3414448"/>
              <a:ext cx="7440875" cy="7414"/>
            </a:xfrm>
            <a:custGeom>
              <a:avLst/>
              <a:gdLst/>
              <a:ahLst/>
              <a:cxnLst/>
              <a:rect l="l" t="t" r="r" b="b"/>
              <a:pathLst>
                <a:path w="113415" h="113" extrusionOk="0">
                  <a:moveTo>
                    <a:pt x="0" y="1"/>
                  </a:moveTo>
                  <a:lnTo>
                    <a:pt x="0" y="112"/>
                  </a:lnTo>
                  <a:lnTo>
                    <a:pt x="113414" y="112"/>
                  </a:lnTo>
                  <a:lnTo>
                    <a:pt x="113414" y="1"/>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25"/>
            <p:cNvSpPr/>
            <p:nvPr/>
          </p:nvSpPr>
          <p:spPr>
            <a:xfrm>
              <a:off x="0" y="3718411"/>
              <a:ext cx="7440875" cy="7479"/>
            </a:xfrm>
            <a:custGeom>
              <a:avLst/>
              <a:gdLst/>
              <a:ahLst/>
              <a:cxnLst/>
              <a:rect l="l" t="t" r="r" b="b"/>
              <a:pathLst>
                <a:path w="113415" h="114" extrusionOk="0">
                  <a:moveTo>
                    <a:pt x="0" y="0"/>
                  </a:moveTo>
                  <a:lnTo>
                    <a:pt x="0" y="113"/>
                  </a:lnTo>
                  <a:lnTo>
                    <a:pt x="113414" y="113"/>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25"/>
            <p:cNvSpPr/>
            <p:nvPr/>
          </p:nvSpPr>
          <p:spPr>
            <a:xfrm>
              <a:off x="0" y="4022440"/>
              <a:ext cx="7440875" cy="7348"/>
            </a:xfrm>
            <a:custGeom>
              <a:avLst/>
              <a:gdLst/>
              <a:ahLst/>
              <a:cxnLst/>
              <a:rect l="l" t="t" r="r" b="b"/>
              <a:pathLst>
                <a:path w="113415" h="112" extrusionOk="0">
                  <a:moveTo>
                    <a:pt x="0" y="0"/>
                  </a:moveTo>
                  <a:lnTo>
                    <a:pt x="0" y="112"/>
                  </a:lnTo>
                  <a:lnTo>
                    <a:pt x="113414" y="112"/>
                  </a:lnTo>
                  <a:lnTo>
                    <a:pt x="113414" y="0"/>
                  </a:lnTo>
                  <a:close/>
                </a:path>
              </a:pathLst>
            </a:custGeom>
            <a:solidFill>
              <a:schemeClr val="hlink">
                <a:alpha val="120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8" name="Google Shape;408;p25"/>
          <p:cNvGrpSpPr/>
          <p:nvPr/>
        </p:nvGrpSpPr>
        <p:grpSpPr>
          <a:xfrm>
            <a:off x="502465" y="399924"/>
            <a:ext cx="8139069" cy="4343656"/>
            <a:chOff x="916986" y="2500875"/>
            <a:chExt cx="2280618" cy="1217119"/>
          </a:xfrm>
        </p:grpSpPr>
        <p:sp>
          <p:nvSpPr>
            <p:cNvPr id="409" name="Google Shape;409;p25"/>
            <p:cNvSpPr/>
            <p:nvPr/>
          </p:nvSpPr>
          <p:spPr>
            <a:xfrm>
              <a:off x="930568" y="2514572"/>
              <a:ext cx="105996" cy="1189768"/>
            </a:xfrm>
            <a:custGeom>
              <a:avLst/>
              <a:gdLst/>
              <a:ahLst/>
              <a:cxnLst/>
              <a:rect l="l" t="t" r="r" b="b"/>
              <a:pathLst>
                <a:path w="1834" h="20586" extrusionOk="0">
                  <a:moveTo>
                    <a:pt x="1147" y="1"/>
                  </a:moveTo>
                  <a:cubicBezTo>
                    <a:pt x="515" y="1"/>
                    <a:pt x="1" y="509"/>
                    <a:pt x="1" y="1139"/>
                  </a:cubicBezTo>
                  <a:lnTo>
                    <a:pt x="1" y="1854"/>
                  </a:lnTo>
                  <a:cubicBezTo>
                    <a:pt x="440" y="1854"/>
                    <a:pt x="796" y="2209"/>
                    <a:pt x="796" y="2645"/>
                  </a:cubicBezTo>
                  <a:cubicBezTo>
                    <a:pt x="796" y="3081"/>
                    <a:pt x="440" y="3433"/>
                    <a:pt x="1" y="3433"/>
                  </a:cubicBezTo>
                  <a:lnTo>
                    <a:pt x="1" y="4390"/>
                  </a:lnTo>
                  <a:cubicBezTo>
                    <a:pt x="440" y="4390"/>
                    <a:pt x="796" y="4745"/>
                    <a:pt x="796" y="5181"/>
                  </a:cubicBezTo>
                  <a:cubicBezTo>
                    <a:pt x="796" y="5615"/>
                    <a:pt x="440" y="5969"/>
                    <a:pt x="1" y="5969"/>
                  </a:cubicBezTo>
                  <a:lnTo>
                    <a:pt x="1" y="6924"/>
                  </a:lnTo>
                  <a:cubicBezTo>
                    <a:pt x="440" y="6924"/>
                    <a:pt x="796" y="7281"/>
                    <a:pt x="796" y="7717"/>
                  </a:cubicBezTo>
                  <a:cubicBezTo>
                    <a:pt x="796" y="8151"/>
                    <a:pt x="440" y="8505"/>
                    <a:pt x="1" y="8505"/>
                  </a:cubicBezTo>
                  <a:lnTo>
                    <a:pt x="1" y="9460"/>
                  </a:lnTo>
                  <a:cubicBezTo>
                    <a:pt x="440" y="9460"/>
                    <a:pt x="796" y="9815"/>
                    <a:pt x="796" y="10251"/>
                  </a:cubicBezTo>
                  <a:cubicBezTo>
                    <a:pt x="796" y="10687"/>
                    <a:pt x="440" y="11041"/>
                    <a:pt x="1" y="11041"/>
                  </a:cubicBezTo>
                  <a:lnTo>
                    <a:pt x="1" y="11996"/>
                  </a:lnTo>
                  <a:cubicBezTo>
                    <a:pt x="440" y="11996"/>
                    <a:pt x="796" y="12351"/>
                    <a:pt x="796" y="12787"/>
                  </a:cubicBezTo>
                  <a:cubicBezTo>
                    <a:pt x="796" y="13222"/>
                    <a:pt x="440" y="13575"/>
                    <a:pt x="1" y="13575"/>
                  </a:cubicBezTo>
                  <a:lnTo>
                    <a:pt x="1" y="14532"/>
                  </a:lnTo>
                  <a:cubicBezTo>
                    <a:pt x="440" y="14532"/>
                    <a:pt x="796" y="14886"/>
                    <a:pt x="796" y="15322"/>
                  </a:cubicBezTo>
                  <a:cubicBezTo>
                    <a:pt x="796" y="15758"/>
                    <a:pt x="440" y="16111"/>
                    <a:pt x="1" y="16111"/>
                  </a:cubicBezTo>
                  <a:lnTo>
                    <a:pt x="1" y="17068"/>
                  </a:lnTo>
                  <a:cubicBezTo>
                    <a:pt x="440" y="17068"/>
                    <a:pt x="796" y="17422"/>
                    <a:pt x="796" y="17856"/>
                  </a:cubicBezTo>
                  <a:cubicBezTo>
                    <a:pt x="796" y="18292"/>
                    <a:pt x="440" y="18647"/>
                    <a:pt x="1" y="18647"/>
                  </a:cubicBezTo>
                  <a:lnTo>
                    <a:pt x="1" y="19448"/>
                  </a:lnTo>
                  <a:cubicBezTo>
                    <a:pt x="1" y="20077"/>
                    <a:pt x="515" y="20586"/>
                    <a:pt x="1147" y="20586"/>
                  </a:cubicBezTo>
                  <a:lnTo>
                    <a:pt x="1833" y="20586"/>
                  </a:lnTo>
                  <a:lnTo>
                    <a:pt x="183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25"/>
            <p:cNvSpPr/>
            <p:nvPr/>
          </p:nvSpPr>
          <p:spPr>
            <a:xfrm>
              <a:off x="1036508" y="2514572"/>
              <a:ext cx="2147431" cy="1189768"/>
            </a:xfrm>
            <a:custGeom>
              <a:avLst/>
              <a:gdLst/>
              <a:ahLst/>
              <a:cxnLst/>
              <a:rect l="l" t="t" r="r" b="b"/>
              <a:pathLst>
                <a:path w="37156" h="20586" extrusionOk="0">
                  <a:moveTo>
                    <a:pt x="0" y="1"/>
                  </a:moveTo>
                  <a:lnTo>
                    <a:pt x="0" y="20586"/>
                  </a:lnTo>
                  <a:lnTo>
                    <a:pt x="36303" y="20586"/>
                  </a:lnTo>
                  <a:cubicBezTo>
                    <a:pt x="36773" y="20586"/>
                    <a:pt x="37156" y="20205"/>
                    <a:pt x="37156" y="19733"/>
                  </a:cubicBezTo>
                  <a:lnTo>
                    <a:pt x="37156" y="851"/>
                  </a:lnTo>
                  <a:cubicBezTo>
                    <a:pt x="37156" y="382"/>
                    <a:pt x="36773" y="1"/>
                    <a:pt x="3630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25"/>
            <p:cNvSpPr/>
            <p:nvPr/>
          </p:nvSpPr>
          <p:spPr>
            <a:xfrm>
              <a:off x="916986" y="2500875"/>
              <a:ext cx="93570" cy="139459"/>
            </a:xfrm>
            <a:custGeom>
              <a:avLst/>
              <a:gdLst/>
              <a:ahLst/>
              <a:cxnLst/>
              <a:rect l="l" t="t" r="r" b="b"/>
              <a:pathLst>
                <a:path w="1619" h="2413" extrusionOk="0">
                  <a:moveTo>
                    <a:pt x="1382" y="0"/>
                  </a:moveTo>
                  <a:cubicBezTo>
                    <a:pt x="620" y="0"/>
                    <a:pt x="0" y="617"/>
                    <a:pt x="0" y="1376"/>
                  </a:cubicBezTo>
                  <a:lnTo>
                    <a:pt x="0" y="2177"/>
                  </a:lnTo>
                  <a:cubicBezTo>
                    <a:pt x="0" y="2308"/>
                    <a:pt x="106" y="2412"/>
                    <a:pt x="236" y="2412"/>
                  </a:cubicBezTo>
                  <a:cubicBezTo>
                    <a:pt x="367" y="2412"/>
                    <a:pt x="473" y="2308"/>
                    <a:pt x="473" y="2177"/>
                  </a:cubicBezTo>
                  <a:lnTo>
                    <a:pt x="473" y="1376"/>
                  </a:lnTo>
                  <a:cubicBezTo>
                    <a:pt x="473" y="878"/>
                    <a:pt x="881" y="474"/>
                    <a:pt x="1382" y="474"/>
                  </a:cubicBezTo>
                  <a:cubicBezTo>
                    <a:pt x="1512" y="474"/>
                    <a:pt x="1618" y="367"/>
                    <a:pt x="1618" y="238"/>
                  </a:cubicBezTo>
                  <a:cubicBezTo>
                    <a:pt x="1618" y="107"/>
                    <a:pt x="1512" y="0"/>
                    <a:pt x="138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25"/>
            <p:cNvSpPr/>
            <p:nvPr/>
          </p:nvSpPr>
          <p:spPr>
            <a:xfrm>
              <a:off x="916986" y="3578650"/>
              <a:ext cx="133160" cy="139344"/>
            </a:xfrm>
            <a:custGeom>
              <a:avLst/>
              <a:gdLst/>
              <a:ahLst/>
              <a:cxnLst/>
              <a:rect l="l" t="t" r="r" b="b"/>
              <a:pathLst>
                <a:path w="2304" h="2411" extrusionOk="0">
                  <a:moveTo>
                    <a:pt x="236" y="0"/>
                  </a:moveTo>
                  <a:cubicBezTo>
                    <a:pt x="106" y="0"/>
                    <a:pt x="0" y="106"/>
                    <a:pt x="0" y="236"/>
                  </a:cubicBezTo>
                  <a:lnTo>
                    <a:pt x="0" y="1037"/>
                  </a:lnTo>
                  <a:cubicBezTo>
                    <a:pt x="0" y="1795"/>
                    <a:pt x="620" y="2410"/>
                    <a:pt x="1382" y="2410"/>
                  </a:cubicBezTo>
                  <a:lnTo>
                    <a:pt x="2068" y="2410"/>
                  </a:lnTo>
                  <a:cubicBezTo>
                    <a:pt x="2199" y="2410"/>
                    <a:pt x="2304" y="2306"/>
                    <a:pt x="2304" y="2175"/>
                  </a:cubicBezTo>
                  <a:cubicBezTo>
                    <a:pt x="2304" y="2043"/>
                    <a:pt x="2199" y="1939"/>
                    <a:pt x="2068" y="1939"/>
                  </a:cubicBezTo>
                  <a:lnTo>
                    <a:pt x="1382" y="1939"/>
                  </a:lnTo>
                  <a:cubicBezTo>
                    <a:pt x="881" y="1939"/>
                    <a:pt x="473" y="1535"/>
                    <a:pt x="473" y="1037"/>
                  </a:cubicBezTo>
                  <a:lnTo>
                    <a:pt x="473" y="236"/>
                  </a:lnTo>
                  <a:cubicBezTo>
                    <a:pt x="473" y="106"/>
                    <a:pt x="367" y="0"/>
                    <a:pt x="2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25"/>
            <p:cNvSpPr/>
            <p:nvPr/>
          </p:nvSpPr>
          <p:spPr>
            <a:xfrm>
              <a:off x="2917819" y="3493113"/>
              <a:ext cx="279786" cy="224880"/>
            </a:xfrm>
            <a:custGeom>
              <a:avLst/>
              <a:gdLst/>
              <a:ahLst/>
              <a:cxnLst/>
              <a:rect l="l" t="t" r="r" b="b"/>
              <a:pathLst>
                <a:path w="4841" h="3891" extrusionOk="0">
                  <a:moveTo>
                    <a:pt x="4605" y="0"/>
                  </a:moveTo>
                  <a:cubicBezTo>
                    <a:pt x="4473" y="0"/>
                    <a:pt x="4367" y="107"/>
                    <a:pt x="4367" y="236"/>
                  </a:cubicBezTo>
                  <a:lnTo>
                    <a:pt x="4367" y="2802"/>
                  </a:lnTo>
                  <a:cubicBezTo>
                    <a:pt x="4367" y="3142"/>
                    <a:pt x="4092" y="3419"/>
                    <a:pt x="3752" y="3419"/>
                  </a:cubicBezTo>
                  <a:lnTo>
                    <a:pt x="238" y="3419"/>
                  </a:lnTo>
                  <a:cubicBezTo>
                    <a:pt x="107" y="3419"/>
                    <a:pt x="1" y="3523"/>
                    <a:pt x="1" y="3655"/>
                  </a:cubicBezTo>
                  <a:cubicBezTo>
                    <a:pt x="1" y="3786"/>
                    <a:pt x="107" y="3890"/>
                    <a:pt x="238" y="3890"/>
                  </a:cubicBezTo>
                  <a:lnTo>
                    <a:pt x="3752" y="3890"/>
                  </a:lnTo>
                  <a:cubicBezTo>
                    <a:pt x="4353" y="3890"/>
                    <a:pt x="4840" y="3403"/>
                    <a:pt x="4840" y="2802"/>
                  </a:cubicBezTo>
                  <a:lnTo>
                    <a:pt x="4840" y="236"/>
                  </a:lnTo>
                  <a:cubicBezTo>
                    <a:pt x="4840" y="107"/>
                    <a:pt x="4734" y="0"/>
                    <a:pt x="460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4" name="Google Shape;414;p25"/>
          <p:cNvSpPr txBox="1">
            <a:spLocks noGrp="1"/>
          </p:cNvSpPr>
          <p:nvPr>
            <p:ph type="title"/>
          </p:nvPr>
        </p:nvSpPr>
        <p:spPr>
          <a:xfrm>
            <a:off x="2539225" y="3557500"/>
            <a:ext cx="5378400" cy="566700"/>
          </a:xfrm>
          <a:prstGeom prst="rect">
            <a:avLst/>
          </a:prstGeom>
        </p:spPr>
        <p:txBody>
          <a:bodyPr spcFirstLastPara="1" wrap="square" lIns="91425" tIns="91425" rIns="91425" bIns="91425" anchor="t" anchorCtr="0">
            <a:noAutofit/>
          </a:bodyPr>
          <a:lstStyle>
            <a:lvl1pPr lvl="0" algn="r">
              <a:spcBef>
                <a:spcPts val="0"/>
              </a:spcBef>
              <a:spcAft>
                <a:spcPts val="0"/>
              </a:spcAft>
              <a:buSzPts val="3000"/>
              <a:buNone/>
              <a:defRPr sz="2400">
                <a:solidFill>
                  <a:schemeClr val="accent1"/>
                </a:solidFill>
              </a:defRPr>
            </a:lvl1pPr>
            <a:lvl2pPr lvl="1" algn="ctr">
              <a:spcBef>
                <a:spcPts val="0"/>
              </a:spcBef>
              <a:spcAft>
                <a:spcPts val="0"/>
              </a:spcAft>
              <a:buSzPts val="3000"/>
              <a:buNone/>
              <a:defRPr sz="3000"/>
            </a:lvl2pPr>
            <a:lvl3pPr lvl="2" algn="ctr">
              <a:spcBef>
                <a:spcPts val="0"/>
              </a:spcBef>
              <a:spcAft>
                <a:spcPts val="0"/>
              </a:spcAft>
              <a:buSzPts val="3000"/>
              <a:buNone/>
              <a:defRPr sz="3000"/>
            </a:lvl3pPr>
            <a:lvl4pPr lvl="3" algn="ctr">
              <a:spcBef>
                <a:spcPts val="0"/>
              </a:spcBef>
              <a:spcAft>
                <a:spcPts val="0"/>
              </a:spcAft>
              <a:buSzPts val="3000"/>
              <a:buNone/>
              <a:defRPr sz="3000"/>
            </a:lvl4pPr>
            <a:lvl5pPr lvl="4" algn="ctr">
              <a:spcBef>
                <a:spcPts val="0"/>
              </a:spcBef>
              <a:spcAft>
                <a:spcPts val="0"/>
              </a:spcAft>
              <a:buSzPts val="3000"/>
              <a:buNone/>
              <a:defRPr sz="3000"/>
            </a:lvl5pPr>
            <a:lvl6pPr lvl="5" algn="ctr">
              <a:spcBef>
                <a:spcPts val="0"/>
              </a:spcBef>
              <a:spcAft>
                <a:spcPts val="0"/>
              </a:spcAft>
              <a:buSzPts val="3000"/>
              <a:buNone/>
              <a:defRPr sz="3000"/>
            </a:lvl6pPr>
            <a:lvl7pPr lvl="6" algn="ctr">
              <a:spcBef>
                <a:spcPts val="0"/>
              </a:spcBef>
              <a:spcAft>
                <a:spcPts val="0"/>
              </a:spcAft>
              <a:buSzPts val="3000"/>
              <a:buNone/>
              <a:defRPr sz="3000"/>
            </a:lvl7pPr>
            <a:lvl8pPr lvl="7" algn="ctr">
              <a:spcBef>
                <a:spcPts val="0"/>
              </a:spcBef>
              <a:spcAft>
                <a:spcPts val="0"/>
              </a:spcAft>
              <a:buSzPts val="3000"/>
              <a:buNone/>
              <a:defRPr sz="3000"/>
            </a:lvl8pPr>
            <a:lvl9pPr lvl="8" algn="ctr">
              <a:spcBef>
                <a:spcPts val="0"/>
              </a:spcBef>
              <a:spcAft>
                <a:spcPts val="0"/>
              </a:spcAft>
              <a:buSzPts val="3000"/>
              <a:buNone/>
              <a:defRPr sz="3000"/>
            </a:lvl9pPr>
          </a:lstStyle>
          <a:p>
            <a:endParaRPr/>
          </a:p>
        </p:txBody>
      </p:sp>
      <p:sp>
        <p:nvSpPr>
          <p:cNvPr id="415" name="Google Shape;415;p25"/>
          <p:cNvSpPr txBox="1">
            <a:spLocks noGrp="1"/>
          </p:cNvSpPr>
          <p:nvPr>
            <p:ph type="subTitle" idx="1"/>
          </p:nvPr>
        </p:nvSpPr>
        <p:spPr>
          <a:xfrm>
            <a:off x="1847750" y="975200"/>
            <a:ext cx="6069900" cy="2319300"/>
          </a:xfrm>
          <a:prstGeom prst="rect">
            <a:avLst/>
          </a:prstGeom>
        </p:spPr>
        <p:txBody>
          <a:bodyPr spcFirstLastPara="1" wrap="square" lIns="91425" tIns="91425" rIns="91425" bIns="91425" anchor="t" anchorCtr="0">
            <a:noAutofit/>
          </a:bodyPr>
          <a:lstStyle>
            <a:lvl1pPr lvl="0" algn="r">
              <a:spcBef>
                <a:spcPts val="0"/>
              </a:spcBef>
              <a:spcAft>
                <a:spcPts val="0"/>
              </a:spcAft>
              <a:buSzPts val="3000"/>
              <a:buNone/>
              <a:defRPr sz="3000"/>
            </a:lvl1pPr>
            <a:lvl2pPr lvl="1" algn="ctr">
              <a:lnSpc>
                <a:spcPct val="100000"/>
              </a:lnSpc>
              <a:spcBef>
                <a:spcPts val="0"/>
              </a:spcBef>
              <a:spcAft>
                <a:spcPts val="0"/>
              </a:spcAft>
              <a:buSzPts val="3000"/>
              <a:buNone/>
              <a:defRPr sz="3000"/>
            </a:lvl2pPr>
            <a:lvl3pPr lvl="2" algn="ctr">
              <a:lnSpc>
                <a:spcPct val="100000"/>
              </a:lnSpc>
              <a:spcBef>
                <a:spcPts val="0"/>
              </a:spcBef>
              <a:spcAft>
                <a:spcPts val="0"/>
              </a:spcAft>
              <a:buSzPts val="3000"/>
              <a:buNone/>
              <a:defRPr sz="3000"/>
            </a:lvl3pPr>
            <a:lvl4pPr lvl="3" algn="ctr">
              <a:lnSpc>
                <a:spcPct val="100000"/>
              </a:lnSpc>
              <a:spcBef>
                <a:spcPts val="0"/>
              </a:spcBef>
              <a:spcAft>
                <a:spcPts val="0"/>
              </a:spcAft>
              <a:buSzPts val="3000"/>
              <a:buNone/>
              <a:defRPr sz="3000"/>
            </a:lvl4pPr>
            <a:lvl5pPr lvl="4" algn="ctr">
              <a:lnSpc>
                <a:spcPct val="100000"/>
              </a:lnSpc>
              <a:spcBef>
                <a:spcPts val="0"/>
              </a:spcBef>
              <a:spcAft>
                <a:spcPts val="0"/>
              </a:spcAft>
              <a:buSzPts val="3000"/>
              <a:buNone/>
              <a:defRPr sz="3000"/>
            </a:lvl5pPr>
            <a:lvl6pPr lvl="5" algn="ctr">
              <a:lnSpc>
                <a:spcPct val="100000"/>
              </a:lnSpc>
              <a:spcBef>
                <a:spcPts val="0"/>
              </a:spcBef>
              <a:spcAft>
                <a:spcPts val="0"/>
              </a:spcAft>
              <a:buSzPts val="3000"/>
              <a:buNone/>
              <a:defRPr sz="3000"/>
            </a:lvl6pPr>
            <a:lvl7pPr lvl="6" algn="ctr">
              <a:lnSpc>
                <a:spcPct val="100000"/>
              </a:lnSpc>
              <a:spcBef>
                <a:spcPts val="0"/>
              </a:spcBef>
              <a:spcAft>
                <a:spcPts val="0"/>
              </a:spcAft>
              <a:buSzPts val="3000"/>
              <a:buNone/>
              <a:defRPr sz="3000"/>
            </a:lvl7pPr>
            <a:lvl8pPr lvl="7" algn="ctr">
              <a:lnSpc>
                <a:spcPct val="100000"/>
              </a:lnSpc>
              <a:spcBef>
                <a:spcPts val="0"/>
              </a:spcBef>
              <a:spcAft>
                <a:spcPts val="0"/>
              </a:spcAft>
              <a:buSzPts val="3000"/>
              <a:buNone/>
              <a:defRPr sz="3000"/>
            </a:lvl8pPr>
            <a:lvl9pPr lvl="8" algn="ctr">
              <a:lnSpc>
                <a:spcPct val="100000"/>
              </a:lnSpc>
              <a:spcBef>
                <a:spcPts val="0"/>
              </a:spcBef>
              <a:spcAft>
                <a:spcPts val="0"/>
              </a:spcAft>
              <a:buSzPts val="3000"/>
              <a:buNone/>
              <a:defRPr sz="3000"/>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ackground 2">
  <p:cSld name="CUSTOM_9">
    <p:spTree>
      <p:nvGrpSpPr>
        <p:cNvPr id="1" name="Shape 416"/>
        <p:cNvGrpSpPr/>
        <p:nvPr/>
      </p:nvGrpSpPr>
      <p:grpSpPr>
        <a:xfrm>
          <a:off x="0" y="0"/>
          <a:ext cx="0" cy="0"/>
          <a:chOff x="0" y="0"/>
          <a:chExt cx="0" cy="0"/>
        </a:xfrm>
      </p:grpSpPr>
      <p:grpSp>
        <p:nvGrpSpPr>
          <p:cNvPr id="417" name="Google Shape;417;p26"/>
          <p:cNvGrpSpPr/>
          <p:nvPr/>
        </p:nvGrpSpPr>
        <p:grpSpPr>
          <a:xfrm>
            <a:off x="-8233" y="0"/>
            <a:ext cx="9152233" cy="5143498"/>
            <a:chOff x="-8233" y="0"/>
            <a:chExt cx="9152233" cy="5143498"/>
          </a:xfrm>
        </p:grpSpPr>
        <p:sp>
          <p:nvSpPr>
            <p:cNvPr id="418" name="Google Shape;418;p26"/>
            <p:cNvSpPr/>
            <p:nvPr/>
          </p:nvSpPr>
          <p:spPr>
            <a:xfrm rot="5400000" flipH="1">
              <a:off x="-537098" y="4180225"/>
              <a:ext cx="1500374" cy="426172"/>
            </a:xfrm>
            <a:custGeom>
              <a:avLst/>
              <a:gdLst/>
              <a:ahLst/>
              <a:cxnLst/>
              <a:rect l="l" t="t" r="r" b="b"/>
              <a:pathLst>
                <a:path w="16908" h="4119" extrusionOk="0">
                  <a:moveTo>
                    <a:pt x="7783" y="1"/>
                  </a:moveTo>
                  <a:cubicBezTo>
                    <a:pt x="7206" y="1"/>
                    <a:pt x="6628" y="45"/>
                    <a:pt x="6057" y="137"/>
                  </a:cubicBezTo>
                  <a:cubicBezTo>
                    <a:pt x="5581" y="214"/>
                    <a:pt x="5110" y="321"/>
                    <a:pt x="4654" y="482"/>
                  </a:cubicBezTo>
                  <a:cubicBezTo>
                    <a:pt x="4232" y="634"/>
                    <a:pt x="3819" y="818"/>
                    <a:pt x="3423" y="1028"/>
                  </a:cubicBezTo>
                  <a:cubicBezTo>
                    <a:pt x="2629" y="1451"/>
                    <a:pt x="1892" y="1986"/>
                    <a:pt x="1247" y="2613"/>
                  </a:cubicBezTo>
                  <a:cubicBezTo>
                    <a:pt x="778" y="3067"/>
                    <a:pt x="360" y="3572"/>
                    <a:pt x="1" y="4119"/>
                  </a:cubicBezTo>
                  <a:lnTo>
                    <a:pt x="16908" y="4119"/>
                  </a:lnTo>
                  <a:cubicBezTo>
                    <a:pt x="16225" y="3409"/>
                    <a:pt x="15474" y="2767"/>
                    <a:pt x="14657" y="2221"/>
                  </a:cubicBezTo>
                  <a:cubicBezTo>
                    <a:pt x="14236" y="1940"/>
                    <a:pt x="13820" y="1664"/>
                    <a:pt x="13376" y="1425"/>
                  </a:cubicBezTo>
                  <a:cubicBezTo>
                    <a:pt x="12926" y="1181"/>
                    <a:pt x="12462" y="967"/>
                    <a:pt x="11988" y="787"/>
                  </a:cubicBezTo>
                  <a:cubicBezTo>
                    <a:pt x="10650" y="276"/>
                    <a:pt x="9216" y="1"/>
                    <a:pt x="7783" y="1"/>
                  </a:cubicBezTo>
                  <a:close/>
                </a:path>
              </a:pathLst>
            </a:custGeom>
            <a:solidFill>
              <a:srgbClr val="FFAA3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19" name="Google Shape;419;p26"/>
            <p:cNvSpPr/>
            <p:nvPr/>
          </p:nvSpPr>
          <p:spPr>
            <a:xfrm flipH="1">
              <a:off x="6393438" y="0"/>
              <a:ext cx="2750562" cy="2415953"/>
            </a:xfrm>
            <a:custGeom>
              <a:avLst/>
              <a:gdLst/>
              <a:ahLst/>
              <a:cxnLst/>
              <a:rect l="l" t="t" r="r" b="b"/>
              <a:pathLst>
                <a:path w="36169" h="31769" extrusionOk="0">
                  <a:moveTo>
                    <a:pt x="1" y="1"/>
                  </a:moveTo>
                  <a:lnTo>
                    <a:pt x="1" y="31769"/>
                  </a:lnTo>
                  <a:cubicBezTo>
                    <a:pt x="1205" y="30768"/>
                    <a:pt x="2183" y="29489"/>
                    <a:pt x="2843" y="28062"/>
                  </a:cubicBezTo>
                  <a:cubicBezTo>
                    <a:pt x="3260" y="27158"/>
                    <a:pt x="3547" y="26195"/>
                    <a:pt x="3683" y="25209"/>
                  </a:cubicBezTo>
                  <a:cubicBezTo>
                    <a:pt x="3854" y="23992"/>
                    <a:pt x="3813" y="22773"/>
                    <a:pt x="3726" y="21551"/>
                  </a:cubicBezTo>
                  <a:cubicBezTo>
                    <a:pt x="3580" y="19408"/>
                    <a:pt x="3343" y="17203"/>
                    <a:pt x="4258" y="15183"/>
                  </a:cubicBezTo>
                  <a:cubicBezTo>
                    <a:pt x="4644" y="14332"/>
                    <a:pt x="5228" y="13572"/>
                    <a:pt x="5989" y="13018"/>
                  </a:cubicBezTo>
                  <a:cubicBezTo>
                    <a:pt x="6356" y="12747"/>
                    <a:pt x="6808" y="12578"/>
                    <a:pt x="7233" y="12413"/>
                  </a:cubicBezTo>
                  <a:cubicBezTo>
                    <a:pt x="7664" y="12244"/>
                    <a:pt x="8104" y="12097"/>
                    <a:pt x="8529" y="11920"/>
                  </a:cubicBezTo>
                  <a:cubicBezTo>
                    <a:pt x="9418" y="11551"/>
                    <a:pt x="10228" y="11010"/>
                    <a:pt x="10645" y="10109"/>
                  </a:cubicBezTo>
                  <a:cubicBezTo>
                    <a:pt x="11078" y="9179"/>
                    <a:pt x="11016" y="8106"/>
                    <a:pt x="11188" y="7114"/>
                  </a:cubicBezTo>
                  <a:cubicBezTo>
                    <a:pt x="11346" y="6187"/>
                    <a:pt x="11777" y="5302"/>
                    <a:pt x="12436" y="4628"/>
                  </a:cubicBezTo>
                  <a:cubicBezTo>
                    <a:pt x="13143" y="3900"/>
                    <a:pt x="14121" y="3493"/>
                    <a:pt x="15119" y="3370"/>
                  </a:cubicBezTo>
                  <a:cubicBezTo>
                    <a:pt x="15363" y="3339"/>
                    <a:pt x="15606" y="3326"/>
                    <a:pt x="15850" y="3326"/>
                  </a:cubicBezTo>
                  <a:cubicBezTo>
                    <a:pt x="16785" y="3326"/>
                    <a:pt x="17720" y="3524"/>
                    <a:pt x="18628" y="3731"/>
                  </a:cubicBezTo>
                  <a:cubicBezTo>
                    <a:pt x="19845" y="4009"/>
                    <a:pt x="21058" y="4267"/>
                    <a:pt x="22300" y="4391"/>
                  </a:cubicBezTo>
                  <a:cubicBezTo>
                    <a:pt x="23056" y="4466"/>
                    <a:pt x="23816" y="4503"/>
                    <a:pt x="24576" y="4503"/>
                  </a:cubicBezTo>
                  <a:cubicBezTo>
                    <a:pt x="25095" y="4503"/>
                    <a:pt x="25613" y="4486"/>
                    <a:pt x="26129" y="4451"/>
                  </a:cubicBezTo>
                  <a:cubicBezTo>
                    <a:pt x="27362" y="4364"/>
                    <a:pt x="28608" y="4203"/>
                    <a:pt x="29799" y="3875"/>
                  </a:cubicBezTo>
                  <a:cubicBezTo>
                    <a:pt x="30840" y="3590"/>
                    <a:pt x="31861" y="3223"/>
                    <a:pt x="32827" y="2738"/>
                  </a:cubicBezTo>
                  <a:cubicBezTo>
                    <a:pt x="33790" y="2254"/>
                    <a:pt x="34782" y="1641"/>
                    <a:pt x="35521" y="843"/>
                  </a:cubicBezTo>
                  <a:cubicBezTo>
                    <a:pt x="35758" y="585"/>
                    <a:pt x="35969" y="298"/>
                    <a:pt x="36169" y="1"/>
                  </a:cubicBezTo>
                  <a:close/>
                </a:path>
              </a:pathLst>
            </a:cu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420" name="Google Shape;420;p26"/>
            <p:cNvSpPr/>
            <p:nvPr/>
          </p:nvSpPr>
          <p:spPr>
            <a:xfrm rot="5400000" flipH="1">
              <a:off x="253145" y="-261378"/>
              <a:ext cx="394652" cy="917409"/>
            </a:xfrm>
            <a:custGeom>
              <a:avLst/>
              <a:gdLst/>
              <a:ahLst/>
              <a:cxnLst/>
              <a:rect l="l" t="t" r="r" b="b"/>
              <a:pathLst>
                <a:path w="3635" h="13290" extrusionOk="0">
                  <a:moveTo>
                    <a:pt x="3635" y="0"/>
                  </a:moveTo>
                  <a:cubicBezTo>
                    <a:pt x="2618" y="601"/>
                    <a:pt x="1770" y="1459"/>
                    <a:pt x="1155" y="2459"/>
                  </a:cubicBezTo>
                  <a:cubicBezTo>
                    <a:pt x="493" y="3540"/>
                    <a:pt x="95" y="4786"/>
                    <a:pt x="33" y="6051"/>
                  </a:cubicBezTo>
                  <a:cubicBezTo>
                    <a:pt x="0" y="6698"/>
                    <a:pt x="72" y="7325"/>
                    <a:pt x="192" y="7961"/>
                  </a:cubicBezTo>
                  <a:cubicBezTo>
                    <a:pt x="309" y="8604"/>
                    <a:pt x="512" y="9231"/>
                    <a:pt x="788" y="9821"/>
                  </a:cubicBezTo>
                  <a:cubicBezTo>
                    <a:pt x="1339" y="11012"/>
                    <a:pt x="2170" y="12062"/>
                    <a:pt x="3164" y="12914"/>
                  </a:cubicBezTo>
                  <a:cubicBezTo>
                    <a:pt x="3317" y="13044"/>
                    <a:pt x="3474" y="13167"/>
                    <a:pt x="3635" y="13289"/>
                  </a:cubicBezTo>
                  <a:lnTo>
                    <a:pt x="3635" y="0"/>
                  </a:ln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6"/>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5100" y="535000"/>
            <a:ext cx="7713900" cy="710700"/>
          </a:xfrm>
          <a:prstGeom prst="rect">
            <a:avLst/>
          </a:prstGeom>
          <a:noFill/>
          <a:ln>
            <a:noFill/>
          </a:ln>
        </p:spPr>
        <p:txBody>
          <a:bodyPr spcFirstLastPara="1" wrap="square" lIns="91425" tIns="91425" rIns="91425" bIns="91425" anchor="t" anchorCtr="0">
            <a:noAutofit/>
          </a:bodyPr>
          <a:lstStyle>
            <a:lvl1pPr lvl="0"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1pPr>
            <a:lvl2pPr lvl="1"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2pPr>
            <a:lvl3pPr lvl="2"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3pPr>
            <a:lvl4pPr lvl="3"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4pPr>
            <a:lvl5pPr lvl="4"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5pPr>
            <a:lvl6pPr lvl="5"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6pPr>
            <a:lvl7pPr lvl="6"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7pPr>
            <a:lvl8pPr lvl="7"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8pPr>
            <a:lvl9pPr lvl="8" algn="ctr" rtl="0">
              <a:lnSpc>
                <a:spcPct val="115000"/>
              </a:lnSpc>
              <a:spcBef>
                <a:spcPts val="0"/>
              </a:spcBef>
              <a:spcAft>
                <a:spcPts val="0"/>
              </a:spcAft>
              <a:buClr>
                <a:schemeClr val="dk1"/>
              </a:buClr>
              <a:buSzPts val="3300"/>
              <a:buFont typeface="Poppins Black"/>
              <a:buNone/>
              <a:defRPr sz="3300">
                <a:solidFill>
                  <a:schemeClr val="dk1"/>
                </a:solidFill>
                <a:latin typeface="Poppins Black"/>
                <a:ea typeface="Poppins Black"/>
                <a:cs typeface="Poppins Black"/>
                <a:sym typeface="Poppins Black"/>
              </a:defRPr>
            </a:lvl9pPr>
          </a:lstStyle>
          <a:p>
            <a:endParaRPr/>
          </a:p>
        </p:txBody>
      </p:sp>
      <p:sp>
        <p:nvSpPr>
          <p:cNvPr id="7" name="Google Shape;7;p1"/>
          <p:cNvSpPr txBox="1">
            <a:spLocks noGrp="1"/>
          </p:cNvSpPr>
          <p:nvPr>
            <p:ph type="body" idx="1"/>
          </p:nvPr>
        </p:nvSpPr>
        <p:spPr>
          <a:xfrm>
            <a:off x="715050" y="1245700"/>
            <a:ext cx="7713900" cy="3362700"/>
          </a:xfrm>
          <a:prstGeom prst="rect">
            <a:avLst/>
          </a:prstGeom>
          <a:noFill/>
          <a:ln>
            <a:noFill/>
          </a:ln>
        </p:spPr>
        <p:txBody>
          <a:bodyPr spcFirstLastPara="1" wrap="square" lIns="91425" tIns="91425" rIns="91425" bIns="91425" anchor="t" anchorCtr="0">
            <a:noAutofit/>
          </a:bodyPr>
          <a:lstStyle>
            <a:lvl1pPr marL="457200" lvl="0" indent="-311150">
              <a:lnSpc>
                <a:spcPct val="115000"/>
              </a:lnSpc>
              <a:spcBef>
                <a:spcPts val="0"/>
              </a:spcBef>
              <a:spcAft>
                <a:spcPts val="0"/>
              </a:spcAft>
              <a:buClr>
                <a:schemeClr val="dk1"/>
              </a:buClr>
              <a:buSzPts val="1300"/>
              <a:buFont typeface="Poppins"/>
              <a:buChar char="●"/>
              <a:defRPr sz="1300">
                <a:solidFill>
                  <a:schemeClr val="dk1"/>
                </a:solidFill>
                <a:latin typeface="Poppins"/>
                <a:ea typeface="Poppins"/>
                <a:cs typeface="Poppins"/>
                <a:sym typeface="Poppins"/>
              </a:defRPr>
            </a:lvl1pPr>
            <a:lvl2pPr marL="914400" lvl="1" indent="-311150">
              <a:lnSpc>
                <a:spcPct val="115000"/>
              </a:lnSpc>
              <a:spcBef>
                <a:spcPts val="0"/>
              </a:spcBef>
              <a:spcAft>
                <a:spcPts val="0"/>
              </a:spcAft>
              <a:buClr>
                <a:schemeClr val="dk1"/>
              </a:buClr>
              <a:buSzPts val="1300"/>
              <a:buFont typeface="Poppins"/>
              <a:buChar char="○"/>
              <a:defRPr sz="1300">
                <a:solidFill>
                  <a:schemeClr val="dk1"/>
                </a:solidFill>
                <a:latin typeface="Poppins"/>
                <a:ea typeface="Poppins"/>
                <a:cs typeface="Poppins"/>
                <a:sym typeface="Poppins"/>
              </a:defRPr>
            </a:lvl2pPr>
            <a:lvl3pPr marL="1371600" lvl="2" indent="-311150">
              <a:lnSpc>
                <a:spcPct val="115000"/>
              </a:lnSpc>
              <a:spcBef>
                <a:spcPts val="0"/>
              </a:spcBef>
              <a:spcAft>
                <a:spcPts val="0"/>
              </a:spcAft>
              <a:buClr>
                <a:schemeClr val="dk1"/>
              </a:buClr>
              <a:buSzPts val="1300"/>
              <a:buFont typeface="Poppins"/>
              <a:buChar char="■"/>
              <a:defRPr sz="1300">
                <a:solidFill>
                  <a:schemeClr val="dk1"/>
                </a:solidFill>
                <a:latin typeface="Poppins"/>
                <a:ea typeface="Poppins"/>
                <a:cs typeface="Poppins"/>
                <a:sym typeface="Poppins"/>
              </a:defRPr>
            </a:lvl3pPr>
            <a:lvl4pPr marL="1828800" lvl="3" indent="-311150">
              <a:lnSpc>
                <a:spcPct val="115000"/>
              </a:lnSpc>
              <a:spcBef>
                <a:spcPts val="0"/>
              </a:spcBef>
              <a:spcAft>
                <a:spcPts val="0"/>
              </a:spcAft>
              <a:buClr>
                <a:schemeClr val="dk1"/>
              </a:buClr>
              <a:buSzPts val="1300"/>
              <a:buFont typeface="Poppins"/>
              <a:buChar char="●"/>
              <a:defRPr sz="1300">
                <a:solidFill>
                  <a:schemeClr val="dk1"/>
                </a:solidFill>
                <a:latin typeface="Poppins"/>
                <a:ea typeface="Poppins"/>
                <a:cs typeface="Poppins"/>
                <a:sym typeface="Poppins"/>
              </a:defRPr>
            </a:lvl4pPr>
            <a:lvl5pPr marL="2286000" lvl="4" indent="-311150">
              <a:lnSpc>
                <a:spcPct val="115000"/>
              </a:lnSpc>
              <a:spcBef>
                <a:spcPts val="0"/>
              </a:spcBef>
              <a:spcAft>
                <a:spcPts val="0"/>
              </a:spcAft>
              <a:buClr>
                <a:schemeClr val="dk1"/>
              </a:buClr>
              <a:buSzPts val="1300"/>
              <a:buFont typeface="Poppins"/>
              <a:buChar char="○"/>
              <a:defRPr sz="1300">
                <a:solidFill>
                  <a:schemeClr val="dk1"/>
                </a:solidFill>
                <a:latin typeface="Poppins"/>
                <a:ea typeface="Poppins"/>
                <a:cs typeface="Poppins"/>
                <a:sym typeface="Poppins"/>
              </a:defRPr>
            </a:lvl5pPr>
            <a:lvl6pPr marL="2743200" lvl="5" indent="-311150">
              <a:lnSpc>
                <a:spcPct val="115000"/>
              </a:lnSpc>
              <a:spcBef>
                <a:spcPts val="0"/>
              </a:spcBef>
              <a:spcAft>
                <a:spcPts val="0"/>
              </a:spcAft>
              <a:buClr>
                <a:schemeClr val="dk1"/>
              </a:buClr>
              <a:buSzPts val="1300"/>
              <a:buFont typeface="Poppins"/>
              <a:buChar char="■"/>
              <a:defRPr sz="1300">
                <a:solidFill>
                  <a:schemeClr val="dk1"/>
                </a:solidFill>
                <a:latin typeface="Poppins"/>
                <a:ea typeface="Poppins"/>
                <a:cs typeface="Poppins"/>
                <a:sym typeface="Poppins"/>
              </a:defRPr>
            </a:lvl6pPr>
            <a:lvl7pPr marL="3200400" lvl="6" indent="-311150">
              <a:lnSpc>
                <a:spcPct val="115000"/>
              </a:lnSpc>
              <a:spcBef>
                <a:spcPts val="0"/>
              </a:spcBef>
              <a:spcAft>
                <a:spcPts val="0"/>
              </a:spcAft>
              <a:buClr>
                <a:schemeClr val="dk1"/>
              </a:buClr>
              <a:buSzPts val="1300"/>
              <a:buFont typeface="Poppins"/>
              <a:buChar char="●"/>
              <a:defRPr sz="1300">
                <a:solidFill>
                  <a:schemeClr val="dk1"/>
                </a:solidFill>
                <a:latin typeface="Poppins"/>
                <a:ea typeface="Poppins"/>
                <a:cs typeface="Poppins"/>
                <a:sym typeface="Poppins"/>
              </a:defRPr>
            </a:lvl7pPr>
            <a:lvl8pPr marL="3657600" lvl="7" indent="-311150">
              <a:lnSpc>
                <a:spcPct val="115000"/>
              </a:lnSpc>
              <a:spcBef>
                <a:spcPts val="0"/>
              </a:spcBef>
              <a:spcAft>
                <a:spcPts val="0"/>
              </a:spcAft>
              <a:buClr>
                <a:schemeClr val="dk1"/>
              </a:buClr>
              <a:buSzPts val="1300"/>
              <a:buFont typeface="Poppins"/>
              <a:buChar char="○"/>
              <a:defRPr sz="1300">
                <a:solidFill>
                  <a:schemeClr val="dk1"/>
                </a:solidFill>
                <a:latin typeface="Poppins"/>
                <a:ea typeface="Poppins"/>
                <a:cs typeface="Poppins"/>
                <a:sym typeface="Poppins"/>
              </a:defRPr>
            </a:lvl8pPr>
            <a:lvl9pPr marL="4114800" lvl="8" indent="-311150">
              <a:lnSpc>
                <a:spcPct val="115000"/>
              </a:lnSpc>
              <a:spcBef>
                <a:spcPts val="0"/>
              </a:spcBef>
              <a:spcAft>
                <a:spcPts val="0"/>
              </a:spcAft>
              <a:buClr>
                <a:schemeClr val="dk1"/>
              </a:buClr>
              <a:buSzPts val="1300"/>
              <a:buFont typeface="Poppins"/>
              <a:buChar char="■"/>
              <a:defRPr sz="1300">
                <a:solidFill>
                  <a:schemeClr val="dk1"/>
                </a:solidFill>
                <a:latin typeface="Poppins"/>
                <a:ea typeface="Poppins"/>
                <a:cs typeface="Poppins"/>
                <a:sym typeface="Poppin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0.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3" Type="http://schemas.openxmlformats.org/officeDocument/2006/relationships/hyperlink" Target="http://www.youtube.com/watch?v=SFnMTHhKdkw" TargetMode="External"/><Relationship Id="rId2" Type="http://schemas.openxmlformats.org/officeDocument/2006/relationships/notesSlide" Target="../notesSlides/notesSlide26.xml"/><Relationship Id="rId1" Type="http://schemas.openxmlformats.org/officeDocument/2006/relationships/slideLayout" Target="../slideLayouts/slideLayout20.xml"/><Relationship Id="rId4" Type="http://schemas.openxmlformats.org/officeDocument/2006/relationships/image" Target="../media/image11.jp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3" Type="http://schemas.openxmlformats.org/officeDocument/2006/relationships/hyperlink" Target="http://www.youtube.com/watch?v=t685WM5R6aM" TargetMode="External"/><Relationship Id="rId2" Type="http://schemas.openxmlformats.org/officeDocument/2006/relationships/notesSlide" Target="../notesSlides/notesSlide28.xml"/><Relationship Id="rId1" Type="http://schemas.openxmlformats.org/officeDocument/2006/relationships/slideLayout" Target="../slideLayouts/slideLayout20.xml"/><Relationship Id="rId4" Type="http://schemas.openxmlformats.org/officeDocument/2006/relationships/image" Target="../media/image12.jpg"/></Relationships>
</file>

<file path=ppt/slides/_rels/slide29.xml.rels><?xml version="1.0" encoding="UTF-8" standalone="yes"?>
<Relationships xmlns="http://schemas.openxmlformats.org/package/2006/relationships"><Relationship Id="rId3" Type="http://schemas.openxmlformats.org/officeDocument/2006/relationships/hyperlink" Target="http://www.youtube.com/watch?v=IQ3SaSf--8Q" TargetMode="External"/><Relationship Id="rId2" Type="http://schemas.openxmlformats.org/officeDocument/2006/relationships/notesSlide" Target="../notesSlides/notesSlide29.xml"/><Relationship Id="rId1" Type="http://schemas.openxmlformats.org/officeDocument/2006/relationships/slideLayout" Target="../slideLayouts/slideLayout20.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30.xml.rels><?xml version="1.0" encoding="UTF-8" standalone="yes"?>
<Relationships xmlns="http://schemas.openxmlformats.org/package/2006/relationships"><Relationship Id="rId8" Type="http://schemas.openxmlformats.org/officeDocument/2006/relationships/hyperlink" Target="https://dictionary.cambridge.org/dictionary/english/characteristic" TargetMode="External"/><Relationship Id="rId3" Type="http://schemas.openxmlformats.org/officeDocument/2006/relationships/image" Target="../media/image4.png"/><Relationship Id="rId7" Type="http://schemas.openxmlformats.org/officeDocument/2006/relationships/hyperlink" Target="https://dictionary.cambridge.org/dictionary/english/achievement" TargetMode="External"/><Relationship Id="rId2" Type="http://schemas.openxmlformats.org/officeDocument/2006/relationships/notesSlide" Target="../notesSlides/notesSlide30.xml"/><Relationship Id="rId1" Type="http://schemas.openxmlformats.org/officeDocument/2006/relationships/slideLayout" Target="../slideLayouts/slideLayout20.xml"/><Relationship Id="rId6" Type="http://schemas.openxmlformats.org/officeDocument/2006/relationships/hyperlink" Target="https://dictionary.cambridge.org/dictionary/english/approval" TargetMode="External"/><Relationship Id="rId5" Type="http://schemas.openxmlformats.org/officeDocument/2006/relationships/hyperlink" Target="https://dictionary.cambridge.org/dictionary/english/admiration" TargetMode="External"/><Relationship Id="rId4" Type="http://schemas.openxmlformats.org/officeDocument/2006/relationships/hyperlink" Target="https://dictionary.cambridge.org/dictionary/english/express" TargetMode="External"/><Relationship Id="rId9" Type="http://schemas.openxmlformats.org/officeDocument/2006/relationships/hyperlink" Target="https://dictionary.cambridge.org/dictionary/english/person"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3.xml"/><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3" Type="http://schemas.openxmlformats.org/officeDocument/2006/relationships/hyperlink" Target="http://www.youtube.com/watch?v=LulK53kvVQo" TargetMode="External"/><Relationship Id="rId2" Type="http://schemas.openxmlformats.org/officeDocument/2006/relationships/notesSlide" Target="../notesSlides/notesSlide37.xml"/><Relationship Id="rId1" Type="http://schemas.openxmlformats.org/officeDocument/2006/relationships/slideLayout" Target="../slideLayouts/slideLayout20.xml"/><Relationship Id="rId5" Type="http://schemas.openxmlformats.org/officeDocument/2006/relationships/image" Target="../media/image18.png"/><Relationship Id="rId4" Type="http://schemas.openxmlformats.org/officeDocument/2006/relationships/image" Target="../media/image17.jp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1.xml"/><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2.xml"/><Relationship Id="rId1" Type="http://schemas.openxmlformats.org/officeDocument/2006/relationships/slideLayout" Target="../slideLayouts/slideLayout20.xml"/><Relationship Id="rId6" Type="http://schemas.openxmlformats.org/officeDocument/2006/relationships/image" Target="../media/image23.jpg"/><Relationship Id="rId5" Type="http://schemas.openxmlformats.org/officeDocument/2006/relationships/image" Target="../media/image22.png"/><Relationship Id="rId4" Type="http://schemas.openxmlformats.org/officeDocument/2006/relationships/image" Target="../media/image21.png"/></Relationships>
</file>

<file path=ppt/slides/_rels/slide43.xml.rels><?xml version="1.0" encoding="UTF-8" standalone="yes"?>
<Relationships xmlns="http://schemas.openxmlformats.org/package/2006/relationships"><Relationship Id="rId3" Type="http://schemas.openxmlformats.org/officeDocument/2006/relationships/hyperlink" Target="http://drive.google.com/file/d/154Bxc-TEIp1gnetDPu4G3IbU1gS4O2jt/view" TargetMode="External"/><Relationship Id="rId2" Type="http://schemas.openxmlformats.org/officeDocument/2006/relationships/notesSlide" Target="../notesSlides/notesSlide43.xml"/><Relationship Id="rId1" Type="http://schemas.openxmlformats.org/officeDocument/2006/relationships/slideLayout" Target="../slideLayouts/slideLayout20.xml"/><Relationship Id="rId5" Type="http://schemas.openxmlformats.org/officeDocument/2006/relationships/image" Target="../media/image25.jpg"/><Relationship Id="rId4" Type="http://schemas.openxmlformats.org/officeDocument/2006/relationships/image" Target="../media/image24.jp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5.xml"/><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6.xml"/><Relationship Id="rId1" Type="http://schemas.openxmlformats.org/officeDocument/2006/relationships/slideLayout" Target="../slideLayouts/slideLayout20.xml"/></Relationships>
</file>

<file path=ppt/slides/_rels/slide4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8.xml"/><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3" Type="http://schemas.openxmlformats.org/officeDocument/2006/relationships/hyperlink" Target="http://www.youtube.com/watch?v=uxayUBd6T7M" TargetMode="External"/><Relationship Id="rId2" Type="http://schemas.openxmlformats.org/officeDocument/2006/relationships/notesSlide" Target="../notesSlides/notesSlide49.xml"/><Relationship Id="rId1" Type="http://schemas.openxmlformats.org/officeDocument/2006/relationships/slideLayout" Target="../slideLayouts/slideLayout6.xml"/><Relationship Id="rId4" Type="http://schemas.openxmlformats.org/officeDocument/2006/relationships/image" Target="../media/image29.jpg"/></Relationships>
</file>

<file path=ppt/slides/_rels/slide50.xml.rels><?xml version="1.0" encoding="UTF-8" standalone="yes"?>
<Relationships xmlns="http://schemas.openxmlformats.org/package/2006/relationships"><Relationship Id="rId3" Type="http://schemas.openxmlformats.org/officeDocument/2006/relationships/hyperlink" Target="http://www.youtube.com/watch?v=IQ3SaSf--8Q" TargetMode="External"/><Relationship Id="rId2" Type="http://schemas.openxmlformats.org/officeDocument/2006/relationships/notesSlide" Target="../notesSlides/notesSlide50.xml"/><Relationship Id="rId1" Type="http://schemas.openxmlformats.org/officeDocument/2006/relationships/slideLayout" Target="../slideLayouts/slideLayout20.xml"/><Relationship Id="rId6" Type="http://schemas.openxmlformats.org/officeDocument/2006/relationships/image" Target="../media/image30.png"/><Relationship Id="rId5" Type="http://schemas.openxmlformats.org/officeDocument/2006/relationships/image" Target="../media/image14.jpg"/><Relationship Id="rId4" Type="http://schemas.openxmlformats.org/officeDocument/2006/relationships/image" Target="../media/image13.jpg"/></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1.xml"/><Relationship Id="rId1" Type="http://schemas.openxmlformats.org/officeDocument/2006/relationships/slideLayout" Target="../slideLayouts/slideLayout20.xml"/><Relationship Id="rId4" Type="http://schemas.openxmlformats.org/officeDocument/2006/relationships/image" Target="../media/image31.png"/></Relationships>
</file>

<file path=ppt/slides/_rels/slide5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2.xml"/><Relationship Id="rId1" Type="http://schemas.openxmlformats.org/officeDocument/2006/relationships/slideLayout" Target="../slideLayouts/slideLayout20.xml"/><Relationship Id="rId4" Type="http://schemas.openxmlformats.org/officeDocument/2006/relationships/image" Target="../media/image33.png"/></Relationships>
</file>

<file path=ppt/slides/_rels/slide5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3.xml"/><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4.xml"/><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55.xml"/><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6.xml"/><Relationship Id="rId1" Type="http://schemas.openxmlformats.org/officeDocument/2006/relationships/slideLayout" Target="../slideLayouts/slideLayout20.xml"/><Relationship Id="rId4" Type="http://schemas.openxmlformats.org/officeDocument/2006/relationships/image" Target="../media/image38.png"/></Relationships>
</file>

<file path=ppt/slides/_rels/slide5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57.xml"/><Relationship Id="rId1" Type="http://schemas.openxmlformats.org/officeDocument/2006/relationships/slideLayout" Target="../slideLayouts/slideLayout20.xml"/></Relationships>
</file>

<file path=ppt/slides/_rels/slide5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8.xml"/><Relationship Id="rId1" Type="http://schemas.openxmlformats.org/officeDocument/2006/relationships/slideLayout" Target="../slideLayouts/slideLayout20.xml"/></Relationships>
</file>

<file path=ppt/slides/_rels/slide59.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59.xml"/><Relationship Id="rId1" Type="http://schemas.openxmlformats.org/officeDocument/2006/relationships/slideLayout" Target="../slideLayouts/slideLayout20.xml"/><Relationship Id="rId4" Type="http://schemas.openxmlformats.org/officeDocument/2006/relationships/image" Target="../media/image41.png"/></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0.xml"/></Relationships>
</file>

<file path=ppt/slides/_rels/slide6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1.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sp>
        <p:nvSpPr>
          <p:cNvPr id="425" name="Google Shape;425;p27"/>
          <p:cNvSpPr txBox="1">
            <a:spLocks noGrp="1"/>
          </p:cNvSpPr>
          <p:nvPr>
            <p:ph type="ctrTitle" idx="4294967295"/>
          </p:nvPr>
        </p:nvSpPr>
        <p:spPr>
          <a:xfrm>
            <a:off x="1553850" y="534925"/>
            <a:ext cx="6036300" cy="1729200"/>
          </a:xfrm>
          <a:prstGeom prst="rect">
            <a:avLst/>
          </a:prstGeom>
        </p:spPr>
        <p:txBody>
          <a:bodyPr spcFirstLastPara="1" wrap="square" lIns="91425" tIns="91425" rIns="91425" bIns="91425" anchor="t" anchorCtr="0">
            <a:noAutofit/>
          </a:bodyPr>
          <a:lstStyle/>
          <a:p>
            <a:pPr marL="0" lvl="0" indent="0" algn="ctr" rtl="0">
              <a:lnSpc>
                <a:spcPct val="100000"/>
              </a:lnSpc>
              <a:spcBef>
                <a:spcPts val="0"/>
              </a:spcBef>
              <a:spcAft>
                <a:spcPts val="0"/>
              </a:spcAft>
              <a:buNone/>
            </a:pPr>
            <a:r>
              <a:rPr lang="en" sz="5200" b="1">
                <a:solidFill>
                  <a:srgbClr val="0B5394"/>
                </a:solidFill>
                <a:latin typeface="Livvic"/>
                <a:ea typeface="Livvic"/>
                <a:cs typeface="Livvic"/>
                <a:sym typeface="Livvic"/>
              </a:rPr>
              <a:t>Incredible Years</a:t>
            </a:r>
            <a:endParaRPr sz="5200" b="1">
              <a:solidFill>
                <a:srgbClr val="0B5394"/>
              </a:solidFill>
              <a:latin typeface="Livvic"/>
              <a:ea typeface="Livvic"/>
              <a:cs typeface="Livvic"/>
              <a:sym typeface="Livvic"/>
            </a:endParaRPr>
          </a:p>
          <a:p>
            <a:pPr marL="0" lvl="0" indent="0" algn="ctr" rtl="0">
              <a:lnSpc>
                <a:spcPct val="100000"/>
              </a:lnSpc>
              <a:spcBef>
                <a:spcPts val="0"/>
              </a:spcBef>
              <a:spcAft>
                <a:spcPts val="0"/>
              </a:spcAft>
              <a:buNone/>
            </a:pPr>
            <a:r>
              <a:rPr lang="en" sz="2200" b="1">
                <a:solidFill>
                  <a:srgbClr val="0B5394"/>
                </a:solidFill>
                <a:latin typeface="Livvic"/>
                <a:ea typeface="Livvic"/>
                <a:cs typeface="Livvic"/>
                <a:sym typeface="Livvic"/>
              </a:rPr>
              <a:t>March 14th, 2025</a:t>
            </a:r>
            <a:endParaRPr sz="2200" b="1">
              <a:solidFill>
                <a:srgbClr val="0B5394"/>
              </a:solidFill>
              <a:latin typeface="Livvic"/>
              <a:ea typeface="Livvic"/>
              <a:cs typeface="Livvic"/>
              <a:sym typeface="Livvic"/>
            </a:endParaRPr>
          </a:p>
          <a:p>
            <a:pPr marL="0" lvl="0" indent="0" algn="l" rtl="0">
              <a:spcBef>
                <a:spcPts val="0"/>
              </a:spcBef>
              <a:spcAft>
                <a:spcPts val="0"/>
              </a:spcAft>
              <a:buNone/>
            </a:pPr>
            <a:endParaRPr sz="3000" b="1">
              <a:solidFill>
                <a:srgbClr val="0B5394"/>
              </a:solidFill>
              <a:latin typeface="Livvic"/>
              <a:ea typeface="Livvic"/>
              <a:cs typeface="Livvic"/>
              <a:sym typeface="Livvic"/>
            </a:endParaRPr>
          </a:p>
        </p:txBody>
      </p:sp>
      <p:sp>
        <p:nvSpPr>
          <p:cNvPr id="426" name="Google Shape;426;p27"/>
          <p:cNvSpPr txBox="1">
            <a:spLocks noGrp="1"/>
          </p:cNvSpPr>
          <p:nvPr>
            <p:ph type="ctrTitle" idx="4294967295"/>
          </p:nvPr>
        </p:nvSpPr>
        <p:spPr>
          <a:xfrm>
            <a:off x="631338" y="4003575"/>
            <a:ext cx="7881300" cy="706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800" b="1">
                <a:solidFill>
                  <a:srgbClr val="0B5394"/>
                </a:solidFill>
                <a:latin typeface="Livvic"/>
                <a:ea typeface="Livvic"/>
                <a:cs typeface="Livvic"/>
                <a:sym typeface="Livvic"/>
              </a:rPr>
              <a:t>Presented by: </a:t>
            </a:r>
            <a:endParaRPr sz="1800" b="1">
              <a:solidFill>
                <a:srgbClr val="0B5394"/>
              </a:solidFill>
              <a:latin typeface="Livvic"/>
              <a:ea typeface="Livvic"/>
              <a:cs typeface="Livvic"/>
              <a:sym typeface="Livvic"/>
            </a:endParaRPr>
          </a:p>
          <a:p>
            <a:pPr marL="0" lvl="0" indent="0" algn="ctr" rtl="0">
              <a:spcBef>
                <a:spcPts val="0"/>
              </a:spcBef>
              <a:spcAft>
                <a:spcPts val="0"/>
              </a:spcAft>
              <a:buNone/>
            </a:pPr>
            <a:r>
              <a:rPr lang="en" sz="1500" b="1">
                <a:solidFill>
                  <a:srgbClr val="0B5394"/>
                </a:solidFill>
                <a:latin typeface="Livvic"/>
                <a:ea typeface="Livvic"/>
                <a:cs typeface="Livvic"/>
                <a:sym typeface="Livvic"/>
              </a:rPr>
              <a:t>Kirsten Lawson Knoop, Lorelei Rendall, Candace Spanjer, and Kourtney Gorham</a:t>
            </a:r>
            <a:endParaRPr sz="1500" b="1">
              <a:solidFill>
                <a:srgbClr val="0B5394"/>
              </a:solidFill>
              <a:latin typeface="Livvic"/>
              <a:ea typeface="Livvic"/>
              <a:cs typeface="Livvic"/>
              <a:sym typeface="Livvic"/>
            </a:endParaRPr>
          </a:p>
        </p:txBody>
      </p:sp>
      <p:pic>
        <p:nvPicPr>
          <p:cNvPr id="427" name="Google Shape;427;p27"/>
          <p:cNvPicPr preferRelativeResize="0"/>
          <p:nvPr/>
        </p:nvPicPr>
        <p:blipFill>
          <a:blip r:embed="rId3">
            <a:alphaModFix/>
          </a:blip>
          <a:stretch>
            <a:fillRect/>
          </a:stretch>
        </p:blipFill>
        <p:spPr>
          <a:xfrm>
            <a:off x="3673436" y="1783025"/>
            <a:ext cx="1797122" cy="215734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Google Shape;432;p28"/>
          <p:cNvSpPr txBox="1">
            <a:spLocks noGrp="1"/>
          </p:cNvSpPr>
          <p:nvPr>
            <p:ph type="title"/>
          </p:nvPr>
        </p:nvSpPr>
        <p:spPr>
          <a:xfrm>
            <a:off x="1275900" y="545438"/>
            <a:ext cx="6592200" cy="952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4300" b="1">
                <a:solidFill>
                  <a:srgbClr val="0B5394"/>
                </a:solidFill>
                <a:latin typeface="Livvic"/>
                <a:ea typeface="Livvic"/>
                <a:cs typeface="Livvic"/>
                <a:sym typeface="Livvic"/>
              </a:rPr>
              <a:t>Land Acknowledgement</a:t>
            </a:r>
            <a:endParaRPr sz="4300" b="1">
              <a:solidFill>
                <a:srgbClr val="0B5394"/>
              </a:solidFill>
              <a:latin typeface="Livvic"/>
              <a:ea typeface="Livvic"/>
              <a:cs typeface="Livvic"/>
              <a:sym typeface="Livvic"/>
            </a:endParaRPr>
          </a:p>
        </p:txBody>
      </p:sp>
      <p:sp>
        <p:nvSpPr>
          <p:cNvPr id="433" name="Google Shape;433;p28"/>
          <p:cNvSpPr txBox="1"/>
          <p:nvPr/>
        </p:nvSpPr>
        <p:spPr>
          <a:xfrm>
            <a:off x="986400" y="1322788"/>
            <a:ext cx="7171200" cy="2853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Clr>
                <a:srgbClr val="4285F4"/>
              </a:buClr>
              <a:buSzPts val="1100"/>
              <a:buFont typeface="Arial"/>
              <a:buNone/>
            </a:pPr>
            <a:r>
              <a:rPr lang="en" sz="1700">
                <a:solidFill>
                  <a:srgbClr val="0B5394"/>
                </a:solidFill>
                <a:latin typeface="Livvic"/>
                <a:ea typeface="Livvic"/>
                <a:cs typeface="Livvic"/>
                <a:sym typeface="Livvic"/>
              </a:rPr>
              <a:t>Prairie South School Division is situated in Treaty 4 Territory. Treaty 4 Territory includes the original lands of the Nêhiyawak (Cree), Nahkawé (Saulteaux), Dakota, Lakota, Nakota (Assiniboine), and on the homeland of the Metis Nation.</a:t>
            </a:r>
            <a:endParaRPr sz="1700">
              <a:solidFill>
                <a:srgbClr val="0B5394"/>
              </a:solidFill>
              <a:latin typeface="Livvic"/>
              <a:ea typeface="Livvic"/>
              <a:cs typeface="Livvic"/>
              <a:sym typeface="Livvic"/>
            </a:endParaRPr>
          </a:p>
          <a:p>
            <a:pPr marL="0" lvl="0" indent="0" algn="ctr" rtl="0">
              <a:spcBef>
                <a:spcPts val="0"/>
              </a:spcBef>
              <a:spcAft>
                <a:spcPts val="0"/>
              </a:spcAft>
              <a:buClr>
                <a:srgbClr val="4285F4"/>
              </a:buClr>
              <a:buSzPts val="1100"/>
              <a:buFont typeface="Arial"/>
              <a:buNone/>
            </a:pPr>
            <a:endParaRPr sz="1700">
              <a:solidFill>
                <a:srgbClr val="0B5394"/>
              </a:solidFill>
              <a:latin typeface="Livvic"/>
              <a:ea typeface="Livvic"/>
              <a:cs typeface="Livvic"/>
              <a:sym typeface="Livvic"/>
            </a:endParaRPr>
          </a:p>
          <a:p>
            <a:pPr marL="0" lvl="0" indent="0" algn="ctr" rtl="0">
              <a:spcBef>
                <a:spcPts val="0"/>
              </a:spcBef>
              <a:spcAft>
                <a:spcPts val="0"/>
              </a:spcAft>
              <a:buClr>
                <a:srgbClr val="4285F4"/>
              </a:buClr>
              <a:buSzPts val="1100"/>
              <a:buFont typeface="Arial"/>
              <a:buNone/>
            </a:pPr>
            <a:r>
              <a:rPr lang="en" sz="1700">
                <a:solidFill>
                  <a:srgbClr val="0B5394"/>
                </a:solidFill>
                <a:latin typeface="Livvic"/>
                <a:ea typeface="Livvic"/>
                <a:cs typeface="Livvic"/>
                <a:sym typeface="Livvic"/>
              </a:rPr>
              <a:t>Prairie South acknowledges that “We are All Treaty People” and are committed to honouring the Spirit and Intent of the Treaty.</a:t>
            </a:r>
            <a:endParaRPr sz="1900">
              <a:solidFill>
                <a:srgbClr val="0B5394"/>
              </a:solidFill>
              <a:latin typeface="Livvic"/>
              <a:ea typeface="Livvic"/>
              <a:cs typeface="Livvic"/>
              <a:sym typeface="Livvic"/>
            </a:endParaRPr>
          </a:p>
        </p:txBody>
      </p:sp>
      <p:pic>
        <p:nvPicPr>
          <p:cNvPr id="434" name="Google Shape;434;p28"/>
          <p:cNvPicPr preferRelativeResize="0"/>
          <p:nvPr/>
        </p:nvPicPr>
        <p:blipFill>
          <a:blip r:embed="rId3">
            <a:alphaModFix/>
          </a:blip>
          <a:stretch>
            <a:fillRect/>
          </a:stretch>
        </p:blipFill>
        <p:spPr>
          <a:xfrm>
            <a:off x="3499150" y="3271063"/>
            <a:ext cx="2145700" cy="13270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29"/>
          <p:cNvSpPr txBox="1">
            <a:spLocks noGrp="1"/>
          </p:cNvSpPr>
          <p:nvPr>
            <p:ph type="title"/>
          </p:nvPr>
        </p:nvSpPr>
        <p:spPr>
          <a:xfrm>
            <a:off x="1275900" y="728950"/>
            <a:ext cx="6592200" cy="952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5200" b="1">
                <a:solidFill>
                  <a:srgbClr val="0B5394"/>
                </a:solidFill>
                <a:latin typeface="Livvic"/>
                <a:ea typeface="Livvic"/>
                <a:cs typeface="Livvic"/>
                <a:sym typeface="Livvic"/>
              </a:rPr>
              <a:t>Introductions</a:t>
            </a:r>
            <a:endParaRPr sz="5200" b="1">
              <a:solidFill>
                <a:srgbClr val="0B5394"/>
              </a:solidFill>
              <a:latin typeface="Livvic"/>
              <a:ea typeface="Livvic"/>
              <a:cs typeface="Livvic"/>
              <a:sym typeface="Livvic"/>
            </a:endParaRPr>
          </a:p>
        </p:txBody>
      </p:sp>
      <p:sp>
        <p:nvSpPr>
          <p:cNvPr id="440" name="Google Shape;440;p29"/>
          <p:cNvSpPr txBox="1"/>
          <p:nvPr/>
        </p:nvSpPr>
        <p:spPr>
          <a:xfrm>
            <a:off x="1056350" y="1829700"/>
            <a:ext cx="7171200" cy="2113500"/>
          </a:xfrm>
          <a:prstGeom prst="rect">
            <a:avLst/>
          </a:prstGeom>
          <a:noFill/>
          <a:ln>
            <a:noFill/>
          </a:ln>
        </p:spPr>
        <p:txBody>
          <a:bodyPr spcFirstLastPara="1" wrap="square" lIns="91425" tIns="91425" rIns="91425" bIns="91425" anchor="t" anchorCtr="0">
            <a:noAutofit/>
          </a:bodyPr>
          <a:lstStyle/>
          <a:p>
            <a:pPr marL="457200" lvl="0" indent="-374650" algn="l" rtl="0">
              <a:lnSpc>
                <a:spcPct val="150000"/>
              </a:lnSpc>
              <a:spcBef>
                <a:spcPts val="0"/>
              </a:spcBef>
              <a:spcAft>
                <a:spcPts val="0"/>
              </a:spcAft>
              <a:buClr>
                <a:srgbClr val="0B5394"/>
              </a:buClr>
              <a:buSzPts val="2300"/>
              <a:buFont typeface="Livvic"/>
              <a:buChar char="●"/>
            </a:pPr>
            <a:r>
              <a:rPr lang="en" sz="2300">
                <a:solidFill>
                  <a:srgbClr val="0B5394"/>
                </a:solidFill>
                <a:latin typeface="Livvic"/>
                <a:ea typeface="Livvic"/>
                <a:cs typeface="Livvic"/>
                <a:sym typeface="Livvic"/>
              </a:rPr>
              <a:t>Name</a:t>
            </a:r>
            <a:endParaRPr sz="2300">
              <a:solidFill>
                <a:srgbClr val="0B5394"/>
              </a:solidFill>
              <a:latin typeface="Livvic"/>
              <a:ea typeface="Livvic"/>
              <a:cs typeface="Livvic"/>
              <a:sym typeface="Livvic"/>
            </a:endParaRPr>
          </a:p>
          <a:p>
            <a:pPr marL="457200" lvl="0" indent="-374650" algn="l" rtl="0">
              <a:lnSpc>
                <a:spcPct val="150000"/>
              </a:lnSpc>
              <a:spcBef>
                <a:spcPts val="0"/>
              </a:spcBef>
              <a:spcAft>
                <a:spcPts val="0"/>
              </a:spcAft>
              <a:buClr>
                <a:srgbClr val="0B5394"/>
              </a:buClr>
              <a:buSzPts val="2300"/>
              <a:buFont typeface="Livvic"/>
              <a:buChar char="●"/>
            </a:pPr>
            <a:r>
              <a:rPr lang="en" sz="2300">
                <a:solidFill>
                  <a:srgbClr val="0B5394"/>
                </a:solidFill>
                <a:latin typeface="Livvic"/>
                <a:ea typeface="Livvic"/>
                <a:cs typeface="Livvic"/>
                <a:sym typeface="Livvic"/>
              </a:rPr>
              <a:t>School</a:t>
            </a:r>
            <a:endParaRPr sz="2300">
              <a:solidFill>
                <a:srgbClr val="0B5394"/>
              </a:solidFill>
              <a:latin typeface="Livvic"/>
              <a:ea typeface="Livvic"/>
              <a:cs typeface="Livvic"/>
              <a:sym typeface="Livvic"/>
            </a:endParaRPr>
          </a:p>
          <a:p>
            <a:pPr marL="457200" lvl="0" indent="-374650" algn="l" rtl="0">
              <a:lnSpc>
                <a:spcPct val="150000"/>
              </a:lnSpc>
              <a:spcBef>
                <a:spcPts val="0"/>
              </a:spcBef>
              <a:spcAft>
                <a:spcPts val="0"/>
              </a:spcAft>
              <a:buClr>
                <a:srgbClr val="0B5394"/>
              </a:buClr>
              <a:buSzPts val="2300"/>
              <a:buFont typeface="Livvic"/>
              <a:buChar char="●"/>
            </a:pPr>
            <a:r>
              <a:rPr lang="en" sz="2300">
                <a:solidFill>
                  <a:srgbClr val="0B5394"/>
                </a:solidFill>
                <a:latin typeface="Livvic"/>
                <a:ea typeface="Livvic"/>
                <a:cs typeface="Livvic"/>
                <a:sym typeface="Livvic"/>
              </a:rPr>
              <a:t>What do you remember from IY 1.0?</a:t>
            </a:r>
            <a:endParaRPr sz="2300">
              <a:solidFill>
                <a:srgbClr val="0B5394"/>
              </a:solidFill>
              <a:latin typeface="Livvic"/>
              <a:ea typeface="Livvic"/>
              <a:cs typeface="Livvic"/>
              <a:sym typeface="Livvic"/>
            </a:endParaRPr>
          </a:p>
          <a:p>
            <a:pPr marL="457200" lvl="0" indent="-374650" algn="l" rtl="0">
              <a:lnSpc>
                <a:spcPct val="150000"/>
              </a:lnSpc>
              <a:spcBef>
                <a:spcPts val="0"/>
              </a:spcBef>
              <a:spcAft>
                <a:spcPts val="0"/>
              </a:spcAft>
              <a:buClr>
                <a:srgbClr val="0B5394"/>
              </a:buClr>
              <a:buSzPts val="2300"/>
              <a:buFont typeface="Livvic"/>
              <a:buChar char="●"/>
            </a:pPr>
            <a:r>
              <a:rPr lang="en" sz="2300">
                <a:solidFill>
                  <a:srgbClr val="0B5394"/>
                </a:solidFill>
                <a:latin typeface="Livvic"/>
                <a:ea typeface="Livvic"/>
                <a:cs typeface="Livvic"/>
                <a:sym typeface="Livvic"/>
              </a:rPr>
              <a:t>What do you hope to learn today?</a:t>
            </a:r>
            <a:endParaRPr sz="2300">
              <a:solidFill>
                <a:srgbClr val="0B5394"/>
              </a:solidFill>
              <a:latin typeface="Livvic"/>
              <a:ea typeface="Livvic"/>
              <a:cs typeface="Livvic"/>
              <a:sym typeface="Livv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45" name="Google Shape;445;p30"/>
          <p:cNvSpPr txBox="1">
            <a:spLocks noGrp="1"/>
          </p:cNvSpPr>
          <p:nvPr>
            <p:ph type="title"/>
          </p:nvPr>
        </p:nvSpPr>
        <p:spPr>
          <a:xfrm>
            <a:off x="1275900" y="728950"/>
            <a:ext cx="6592200" cy="952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5200" b="1">
                <a:solidFill>
                  <a:srgbClr val="0B5394"/>
                </a:solidFill>
                <a:latin typeface="Livvic"/>
                <a:ea typeface="Livvic"/>
                <a:cs typeface="Livvic"/>
                <a:sym typeface="Livvic"/>
              </a:rPr>
              <a:t>Activity</a:t>
            </a:r>
            <a:endParaRPr sz="5200" b="1">
              <a:solidFill>
                <a:srgbClr val="0B5394"/>
              </a:solidFill>
              <a:latin typeface="Livvic"/>
              <a:ea typeface="Livvic"/>
              <a:cs typeface="Livvic"/>
              <a:sym typeface="Livvic"/>
            </a:endParaRPr>
          </a:p>
        </p:txBody>
      </p:sp>
      <p:sp>
        <p:nvSpPr>
          <p:cNvPr id="446" name="Google Shape;446;p30"/>
          <p:cNvSpPr txBox="1"/>
          <p:nvPr/>
        </p:nvSpPr>
        <p:spPr>
          <a:xfrm>
            <a:off x="1056350" y="1924950"/>
            <a:ext cx="7171200" cy="2810400"/>
          </a:xfrm>
          <a:prstGeom prst="rect">
            <a:avLst/>
          </a:prstGeom>
          <a:noFill/>
          <a:ln>
            <a:noFill/>
          </a:ln>
        </p:spPr>
        <p:txBody>
          <a:bodyPr spcFirstLastPara="1" wrap="square" lIns="91425" tIns="91425" rIns="91425" bIns="91425" anchor="t" anchorCtr="0">
            <a:noAutofit/>
          </a:bodyPr>
          <a:lstStyle/>
          <a:p>
            <a:pPr marL="457200" lvl="0" indent="-374650" algn="l" rtl="0">
              <a:lnSpc>
                <a:spcPct val="150000"/>
              </a:lnSpc>
              <a:spcBef>
                <a:spcPts val="0"/>
              </a:spcBef>
              <a:spcAft>
                <a:spcPts val="0"/>
              </a:spcAft>
              <a:buClr>
                <a:srgbClr val="0B5394"/>
              </a:buClr>
              <a:buSzPts val="2300"/>
              <a:buFont typeface="Livvic"/>
              <a:buChar char="●"/>
            </a:pPr>
            <a:r>
              <a:rPr lang="en" sz="2300">
                <a:solidFill>
                  <a:srgbClr val="0B5394"/>
                </a:solidFill>
                <a:latin typeface="Livvic"/>
                <a:ea typeface="Livvic"/>
                <a:cs typeface="Livvic"/>
                <a:sym typeface="Livvic"/>
              </a:rPr>
              <a:t>Pick a card. </a:t>
            </a:r>
            <a:endParaRPr sz="2300">
              <a:solidFill>
                <a:srgbClr val="0B5394"/>
              </a:solidFill>
              <a:latin typeface="Livvic"/>
              <a:ea typeface="Livvic"/>
              <a:cs typeface="Livvic"/>
              <a:sym typeface="Livvic"/>
            </a:endParaRPr>
          </a:p>
          <a:p>
            <a:pPr marL="457200" lvl="0" indent="-374650" algn="l" rtl="0">
              <a:lnSpc>
                <a:spcPct val="150000"/>
              </a:lnSpc>
              <a:spcBef>
                <a:spcPts val="0"/>
              </a:spcBef>
              <a:spcAft>
                <a:spcPts val="0"/>
              </a:spcAft>
              <a:buClr>
                <a:srgbClr val="0B5394"/>
              </a:buClr>
              <a:buSzPts val="2300"/>
              <a:buFont typeface="Livvic"/>
              <a:buChar char="●"/>
            </a:pPr>
            <a:r>
              <a:rPr lang="en" sz="2300">
                <a:solidFill>
                  <a:srgbClr val="0B5394"/>
                </a:solidFill>
                <a:latin typeface="Livvic"/>
                <a:ea typeface="Livvic"/>
                <a:cs typeface="Livvic"/>
                <a:sym typeface="Livvic"/>
              </a:rPr>
              <a:t>Find the person with the same card as you. </a:t>
            </a:r>
            <a:endParaRPr sz="2300">
              <a:solidFill>
                <a:srgbClr val="0B5394"/>
              </a:solidFill>
              <a:latin typeface="Livvic"/>
              <a:ea typeface="Livvic"/>
              <a:cs typeface="Livvic"/>
              <a:sym typeface="Livvic"/>
            </a:endParaRPr>
          </a:p>
          <a:p>
            <a:pPr marL="457200" lvl="0" indent="-374650" algn="l" rtl="0">
              <a:lnSpc>
                <a:spcPct val="150000"/>
              </a:lnSpc>
              <a:spcBef>
                <a:spcPts val="0"/>
              </a:spcBef>
              <a:spcAft>
                <a:spcPts val="0"/>
              </a:spcAft>
              <a:buClr>
                <a:srgbClr val="0B5394"/>
              </a:buClr>
              <a:buSzPts val="2300"/>
              <a:buFont typeface="Livvic"/>
              <a:buChar char="●"/>
            </a:pPr>
            <a:r>
              <a:rPr lang="en" sz="2300">
                <a:solidFill>
                  <a:srgbClr val="0B5394"/>
                </a:solidFill>
                <a:latin typeface="Livvic"/>
                <a:ea typeface="Livvic"/>
                <a:cs typeface="Livvic"/>
                <a:sym typeface="Livvic"/>
              </a:rPr>
              <a:t>Discuss </a:t>
            </a:r>
            <a:r>
              <a:rPr lang="en" sz="2300" b="1">
                <a:solidFill>
                  <a:srgbClr val="0B5394"/>
                </a:solidFill>
                <a:latin typeface="Livvic"/>
                <a:ea typeface="Livvic"/>
                <a:cs typeface="Livvic"/>
                <a:sym typeface="Livvic"/>
              </a:rPr>
              <a:t>5 things</a:t>
            </a:r>
            <a:r>
              <a:rPr lang="en" sz="2300">
                <a:solidFill>
                  <a:srgbClr val="0B5394"/>
                </a:solidFill>
                <a:latin typeface="Livvic"/>
                <a:ea typeface="Livvic"/>
                <a:cs typeface="Livvic"/>
                <a:sym typeface="Livvic"/>
              </a:rPr>
              <a:t> you have in </a:t>
            </a:r>
            <a:r>
              <a:rPr lang="en" sz="2300" b="1">
                <a:solidFill>
                  <a:srgbClr val="0B5394"/>
                </a:solidFill>
                <a:latin typeface="Livvic"/>
                <a:ea typeface="Livvic"/>
                <a:cs typeface="Livvic"/>
                <a:sym typeface="Livvic"/>
              </a:rPr>
              <a:t>common. </a:t>
            </a:r>
            <a:endParaRPr sz="2300" b="1">
              <a:solidFill>
                <a:srgbClr val="0B5394"/>
              </a:solidFill>
              <a:latin typeface="Livvic"/>
              <a:ea typeface="Livvic"/>
              <a:cs typeface="Livvic"/>
              <a:sym typeface="Livvic"/>
            </a:endParaRPr>
          </a:p>
          <a:p>
            <a:pPr marL="457200" lvl="0" indent="-374650" algn="l" rtl="0">
              <a:lnSpc>
                <a:spcPct val="150000"/>
              </a:lnSpc>
              <a:spcBef>
                <a:spcPts val="0"/>
              </a:spcBef>
              <a:spcAft>
                <a:spcPts val="0"/>
              </a:spcAft>
              <a:buClr>
                <a:srgbClr val="0B5394"/>
              </a:buClr>
              <a:buSzPts val="2300"/>
              <a:buFont typeface="Livvic"/>
              <a:buChar char="●"/>
            </a:pPr>
            <a:r>
              <a:rPr lang="en" sz="2300">
                <a:solidFill>
                  <a:srgbClr val="0B5394"/>
                </a:solidFill>
                <a:latin typeface="Livvic"/>
                <a:ea typeface="Livvic"/>
                <a:cs typeface="Livvic"/>
                <a:sym typeface="Livvic"/>
              </a:rPr>
              <a:t>With the whole group, choose </a:t>
            </a:r>
            <a:r>
              <a:rPr lang="en" sz="2300" b="1">
                <a:solidFill>
                  <a:srgbClr val="0B5394"/>
                </a:solidFill>
                <a:latin typeface="Livvic"/>
                <a:ea typeface="Livvic"/>
                <a:cs typeface="Livvic"/>
                <a:sym typeface="Livvic"/>
              </a:rPr>
              <a:t>1 thing</a:t>
            </a:r>
            <a:r>
              <a:rPr lang="en" sz="2300">
                <a:solidFill>
                  <a:srgbClr val="0B5394"/>
                </a:solidFill>
                <a:latin typeface="Livvic"/>
                <a:ea typeface="Livvic"/>
                <a:cs typeface="Livvic"/>
                <a:sym typeface="Livvic"/>
              </a:rPr>
              <a:t> you would both like to share.</a:t>
            </a:r>
            <a:endParaRPr sz="2300">
              <a:solidFill>
                <a:srgbClr val="0B5394"/>
              </a:solidFill>
              <a:latin typeface="Livvic"/>
              <a:ea typeface="Livvic"/>
              <a:cs typeface="Livvic"/>
              <a:sym typeface="Livvic"/>
            </a:endParaRPr>
          </a:p>
        </p:txBody>
      </p:sp>
      <p:pic>
        <p:nvPicPr>
          <p:cNvPr id="447" name="Google Shape;447;p30" descr="File:Playing card diamond A.svg - Wikimedia Commons"/>
          <p:cNvPicPr preferRelativeResize="0"/>
          <p:nvPr/>
        </p:nvPicPr>
        <p:blipFill>
          <a:blip r:embed="rId3">
            <a:alphaModFix/>
          </a:blip>
          <a:stretch>
            <a:fillRect/>
          </a:stretch>
        </p:blipFill>
        <p:spPr>
          <a:xfrm>
            <a:off x="7137025" y="476400"/>
            <a:ext cx="1519327" cy="189962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31"/>
          <p:cNvSpPr txBox="1">
            <a:spLocks noGrp="1"/>
          </p:cNvSpPr>
          <p:nvPr>
            <p:ph type="title"/>
          </p:nvPr>
        </p:nvSpPr>
        <p:spPr>
          <a:xfrm>
            <a:off x="2088000" y="379050"/>
            <a:ext cx="4968000" cy="615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solidFill>
                  <a:srgbClr val="0B5394"/>
                </a:solidFill>
                <a:latin typeface="Livvic Black"/>
                <a:ea typeface="Livvic Black"/>
                <a:cs typeface="Livvic Black"/>
                <a:sym typeface="Livvic Black"/>
              </a:rPr>
              <a:t>Overview</a:t>
            </a:r>
            <a:endParaRPr>
              <a:solidFill>
                <a:srgbClr val="0B5394"/>
              </a:solidFill>
              <a:latin typeface="Livvic Black"/>
              <a:ea typeface="Livvic Black"/>
              <a:cs typeface="Livvic Black"/>
              <a:sym typeface="Livvic Black"/>
            </a:endParaRPr>
          </a:p>
        </p:txBody>
      </p:sp>
      <p:sp>
        <p:nvSpPr>
          <p:cNvPr id="453" name="Google Shape;453;p31"/>
          <p:cNvSpPr txBox="1"/>
          <p:nvPr/>
        </p:nvSpPr>
        <p:spPr>
          <a:xfrm>
            <a:off x="521550" y="849600"/>
            <a:ext cx="8100900" cy="3708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b="1">
                <a:solidFill>
                  <a:srgbClr val="0B5394"/>
                </a:solidFill>
                <a:latin typeface="Livvic"/>
                <a:ea typeface="Livvic"/>
                <a:cs typeface="Livvic"/>
                <a:sym typeface="Livvic"/>
              </a:rPr>
              <a:t>Morning</a:t>
            </a:r>
            <a:endParaRPr sz="1600" b="1">
              <a:solidFill>
                <a:srgbClr val="0B5394"/>
              </a:solidFill>
              <a:latin typeface="Livvic"/>
              <a:ea typeface="Livvic"/>
              <a:cs typeface="Livvic"/>
              <a:sym typeface="Livvic"/>
            </a:endParaRPr>
          </a:p>
          <a:p>
            <a:pPr marL="457200" lvl="0" indent="-330200" algn="l" rtl="0">
              <a:spcBef>
                <a:spcPts val="0"/>
              </a:spcBef>
              <a:spcAft>
                <a:spcPts val="0"/>
              </a:spcAft>
              <a:buClr>
                <a:srgbClr val="0B5394"/>
              </a:buClr>
              <a:buSzPts val="1600"/>
              <a:buFont typeface="Livvic"/>
              <a:buChar char="➢"/>
            </a:pPr>
            <a:r>
              <a:rPr lang="en" sz="1600">
                <a:solidFill>
                  <a:srgbClr val="0B5394"/>
                </a:solidFill>
                <a:latin typeface="Livvic"/>
                <a:ea typeface="Livvic"/>
                <a:cs typeface="Livvic"/>
                <a:sym typeface="Livvic"/>
              </a:rPr>
              <a:t>Introductions </a:t>
            </a:r>
            <a:endParaRPr sz="1600">
              <a:solidFill>
                <a:srgbClr val="0B5394"/>
              </a:solidFill>
              <a:latin typeface="Livvic"/>
              <a:ea typeface="Livvic"/>
              <a:cs typeface="Livvic"/>
              <a:sym typeface="Livvic"/>
            </a:endParaRPr>
          </a:p>
          <a:p>
            <a:pPr marL="457200" lvl="0" indent="-330200" algn="l" rtl="0">
              <a:spcBef>
                <a:spcPts val="0"/>
              </a:spcBef>
              <a:spcAft>
                <a:spcPts val="0"/>
              </a:spcAft>
              <a:buClr>
                <a:srgbClr val="0B5394"/>
              </a:buClr>
              <a:buSzPts val="1600"/>
              <a:buFont typeface="Livvic"/>
              <a:buChar char="➢"/>
            </a:pPr>
            <a:r>
              <a:rPr lang="en" sz="1600">
                <a:solidFill>
                  <a:srgbClr val="0B5394"/>
                </a:solidFill>
                <a:latin typeface="Livvic"/>
                <a:ea typeface="Livvic"/>
                <a:cs typeface="Livvic"/>
                <a:sym typeface="Livvic"/>
              </a:rPr>
              <a:t>Review of  Incredible Years 1.0</a:t>
            </a:r>
            <a:endParaRPr sz="1600">
              <a:solidFill>
                <a:srgbClr val="0B5394"/>
              </a:solidFill>
              <a:latin typeface="Livvic"/>
              <a:ea typeface="Livvic"/>
              <a:cs typeface="Livvic"/>
              <a:sym typeface="Livvic"/>
            </a:endParaRPr>
          </a:p>
          <a:p>
            <a:pPr marL="457200" lvl="0" indent="-330200" algn="l" rtl="0">
              <a:spcBef>
                <a:spcPts val="0"/>
              </a:spcBef>
              <a:spcAft>
                <a:spcPts val="0"/>
              </a:spcAft>
              <a:buClr>
                <a:srgbClr val="0B5394"/>
              </a:buClr>
              <a:buSzPts val="1600"/>
              <a:buFont typeface="Livvic"/>
              <a:buChar char="➢"/>
            </a:pPr>
            <a:r>
              <a:rPr lang="en" sz="1600">
                <a:solidFill>
                  <a:srgbClr val="0B5394"/>
                </a:solidFill>
                <a:latin typeface="Livvic"/>
                <a:ea typeface="Livvic"/>
                <a:cs typeface="Livvic"/>
                <a:sym typeface="Livvic"/>
              </a:rPr>
              <a:t>Building Attachment and Connection</a:t>
            </a:r>
            <a:endParaRPr sz="1600">
              <a:solidFill>
                <a:srgbClr val="0B5394"/>
              </a:solidFill>
              <a:latin typeface="Livvic"/>
              <a:ea typeface="Livvic"/>
              <a:cs typeface="Livvic"/>
              <a:sym typeface="Livvic"/>
            </a:endParaRPr>
          </a:p>
          <a:p>
            <a:pPr marL="914400" lvl="1" indent="-330200" algn="l" rtl="0">
              <a:spcBef>
                <a:spcPts val="0"/>
              </a:spcBef>
              <a:spcAft>
                <a:spcPts val="0"/>
              </a:spcAft>
              <a:buClr>
                <a:srgbClr val="0B5394"/>
              </a:buClr>
              <a:buSzPts val="1600"/>
              <a:buFont typeface="Livvic"/>
              <a:buChar char="○"/>
            </a:pPr>
            <a:r>
              <a:rPr lang="en" sz="1600">
                <a:solidFill>
                  <a:srgbClr val="0B5394"/>
                </a:solidFill>
                <a:latin typeface="Livvic"/>
                <a:ea typeface="Livvic"/>
                <a:cs typeface="Livvic"/>
                <a:sym typeface="Livvic"/>
              </a:rPr>
              <a:t>Child-Directed Play</a:t>
            </a:r>
            <a:endParaRPr sz="1600">
              <a:solidFill>
                <a:srgbClr val="0B5394"/>
              </a:solidFill>
              <a:latin typeface="Livvic"/>
              <a:ea typeface="Livvic"/>
              <a:cs typeface="Livvic"/>
              <a:sym typeface="Livvic"/>
            </a:endParaRPr>
          </a:p>
          <a:p>
            <a:pPr marL="914400" lvl="1" indent="-330200" algn="l" rtl="0">
              <a:spcBef>
                <a:spcPts val="0"/>
              </a:spcBef>
              <a:spcAft>
                <a:spcPts val="0"/>
              </a:spcAft>
              <a:buClr>
                <a:srgbClr val="0B5394"/>
              </a:buClr>
              <a:buSzPts val="1600"/>
              <a:buFont typeface="Livvic"/>
              <a:buChar char="○"/>
            </a:pPr>
            <a:r>
              <a:rPr lang="en" sz="1600">
                <a:solidFill>
                  <a:srgbClr val="0B5394"/>
                </a:solidFill>
                <a:latin typeface="Livvic"/>
                <a:ea typeface="Livvic"/>
                <a:cs typeface="Livvic"/>
                <a:sym typeface="Livvic"/>
              </a:rPr>
              <a:t>Fostering Positive Relationships</a:t>
            </a:r>
            <a:endParaRPr sz="1600">
              <a:solidFill>
                <a:srgbClr val="0B5394"/>
              </a:solidFill>
              <a:latin typeface="Livvic"/>
              <a:ea typeface="Livvic"/>
              <a:cs typeface="Livvic"/>
              <a:sym typeface="Livvic"/>
            </a:endParaRPr>
          </a:p>
          <a:p>
            <a:pPr marL="914400" lvl="1" indent="-330200" algn="l" rtl="0">
              <a:spcBef>
                <a:spcPts val="0"/>
              </a:spcBef>
              <a:spcAft>
                <a:spcPts val="0"/>
              </a:spcAft>
              <a:buClr>
                <a:srgbClr val="0B5394"/>
              </a:buClr>
              <a:buSzPts val="1600"/>
              <a:buFont typeface="Livvic"/>
              <a:buChar char="○"/>
            </a:pPr>
            <a:r>
              <a:rPr lang="en" sz="1600">
                <a:solidFill>
                  <a:srgbClr val="0B5394"/>
                </a:solidFill>
                <a:latin typeface="Livvic"/>
                <a:ea typeface="Livvic"/>
                <a:cs typeface="Livvic"/>
                <a:sym typeface="Livvic"/>
              </a:rPr>
              <a:t>Praise and Incentives</a:t>
            </a:r>
            <a:endParaRPr sz="1600">
              <a:solidFill>
                <a:srgbClr val="0B5394"/>
              </a:solidFill>
              <a:latin typeface="Livvic"/>
              <a:ea typeface="Livvic"/>
              <a:cs typeface="Livvic"/>
              <a:sym typeface="Livvic"/>
            </a:endParaRPr>
          </a:p>
          <a:p>
            <a:pPr marL="914400" lvl="1" indent="-330200" algn="l" rtl="0">
              <a:spcBef>
                <a:spcPts val="0"/>
              </a:spcBef>
              <a:spcAft>
                <a:spcPts val="0"/>
              </a:spcAft>
              <a:buClr>
                <a:srgbClr val="0B5394"/>
              </a:buClr>
              <a:buSzPts val="1600"/>
              <a:buFont typeface="Livvic"/>
              <a:buChar char="○"/>
            </a:pPr>
            <a:r>
              <a:rPr lang="en" sz="1600">
                <a:solidFill>
                  <a:srgbClr val="0B5394"/>
                </a:solidFill>
                <a:latin typeface="Livvic"/>
                <a:ea typeface="Livvic"/>
                <a:cs typeface="Livvic"/>
                <a:sym typeface="Livvic"/>
              </a:rPr>
              <a:t>Coaching</a:t>
            </a:r>
            <a:endParaRPr sz="1600">
              <a:solidFill>
                <a:srgbClr val="0B5394"/>
              </a:solidFill>
              <a:latin typeface="Livvic"/>
              <a:ea typeface="Livvic"/>
              <a:cs typeface="Livvic"/>
              <a:sym typeface="Livvic"/>
            </a:endParaRPr>
          </a:p>
          <a:p>
            <a:pPr marL="0" lvl="0" indent="0" algn="l" rtl="0">
              <a:spcBef>
                <a:spcPts val="0"/>
              </a:spcBef>
              <a:spcAft>
                <a:spcPts val="0"/>
              </a:spcAft>
              <a:buNone/>
            </a:pPr>
            <a:r>
              <a:rPr lang="en" sz="1600" b="1">
                <a:solidFill>
                  <a:srgbClr val="0B5394"/>
                </a:solidFill>
                <a:latin typeface="Livvic"/>
                <a:ea typeface="Livvic"/>
                <a:cs typeface="Livvic"/>
                <a:sym typeface="Livvic"/>
              </a:rPr>
              <a:t>Afternoon</a:t>
            </a:r>
            <a:endParaRPr sz="1600" b="1">
              <a:solidFill>
                <a:srgbClr val="0B5394"/>
              </a:solidFill>
              <a:latin typeface="Livvic"/>
              <a:ea typeface="Livvic"/>
              <a:cs typeface="Livvic"/>
              <a:sym typeface="Livvic"/>
            </a:endParaRPr>
          </a:p>
          <a:p>
            <a:pPr marL="457200" lvl="0" indent="-330200" algn="l" rtl="0">
              <a:spcBef>
                <a:spcPts val="0"/>
              </a:spcBef>
              <a:spcAft>
                <a:spcPts val="0"/>
              </a:spcAft>
              <a:buClr>
                <a:srgbClr val="0B5394"/>
              </a:buClr>
              <a:buSzPts val="1600"/>
              <a:buFont typeface="Livvic"/>
              <a:buChar char="➢"/>
            </a:pPr>
            <a:r>
              <a:rPr lang="en" sz="1600">
                <a:solidFill>
                  <a:srgbClr val="0B5394"/>
                </a:solidFill>
                <a:latin typeface="Livvic"/>
                <a:ea typeface="Livvic"/>
                <a:cs typeface="Livvic"/>
                <a:sym typeface="Livvic"/>
              </a:rPr>
              <a:t>Emotional Regulation</a:t>
            </a:r>
            <a:endParaRPr sz="1600">
              <a:solidFill>
                <a:srgbClr val="0B5394"/>
              </a:solidFill>
              <a:latin typeface="Livvic"/>
              <a:ea typeface="Livvic"/>
              <a:cs typeface="Livvic"/>
              <a:sym typeface="Livvic"/>
            </a:endParaRPr>
          </a:p>
          <a:p>
            <a:pPr marL="457200" lvl="0" indent="-330200" algn="l" rtl="0">
              <a:spcBef>
                <a:spcPts val="0"/>
              </a:spcBef>
              <a:spcAft>
                <a:spcPts val="0"/>
              </a:spcAft>
              <a:buClr>
                <a:srgbClr val="0B5394"/>
              </a:buClr>
              <a:buSzPts val="1600"/>
              <a:buFont typeface="Livvic"/>
              <a:buChar char="➢"/>
            </a:pPr>
            <a:r>
              <a:rPr lang="en" sz="1600">
                <a:solidFill>
                  <a:srgbClr val="0B5394"/>
                </a:solidFill>
                <a:latin typeface="Livvic"/>
                <a:ea typeface="Livvic"/>
                <a:cs typeface="Livvic"/>
                <a:sym typeface="Livvic"/>
              </a:rPr>
              <a:t>Manage Challenging Behaviours</a:t>
            </a:r>
            <a:endParaRPr sz="1600">
              <a:solidFill>
                <a:srgbClr val="0B5394"/>
              </a:solidFill>
              <a:latin typeface="Livvic"/>
              <a:ea typeface="Livvic"/>
              <a:cs typeface="Livvic"/>
              <a:sym typeface="Livvic"/>
            </a:endParaRPr>
          </a:p>
          <a:p>
            <a:pPr marL="914400" lvl="1" indent="-330200" algn="l" rtl="0">
              <a:spcBef>
                <a:spcPts val="0"/>
              </a:spcBef>
              <a:spcAft>
                <a:spcPts val="0"/>
              </a:spcAft>
              <a:buClr>
                <a:srgbClr val="0B5394"/>
              </a:buClr>
              <a:buSzPts val="1600"/>
              <a:buFont typeface="Livvic"/>
              <a:buChar char="○"/>
            </a:pPr>
            <a:r>
              <a:rPr lang="en" sz="1600">
                <a:solidFill>
                  <a:srgbClr val="0B5394"/>
                </a:solidFill>
                <a:latin typeface="Livvic"/>
                <a:ea typeface="Livvic"/>
                <a:cs typeface="Livvic"/>
                <a:sym typeface="Livvic"/>
              </a:rPr>
              <a:t>Limit Setting, Predictable Schedule/Transitions, Planned Ignoring, Non-Verbal Cues, Positive Verbal Redirection, and Re-Engagement</a:t>
            </a:r>
            <a:endParaRPr sz="1600">
              <a:solidFill>
                <a:srgbClr val="0B5394"/>
              </a:solidFill>
              <a:latin typeface="Livvic"/>
              <a:ea typeface="Livvic"/>
              <a:cs typeface="Livvic"/>
              <a:sym typeface="Livvic"/>
            </a:endParaRPr>
          </a:p>
          <a:p>
            <a:pPr marL="457200" lvl="0" indent="-330200" algn="l" rtl="0">
              <a:spcBef>
                <a:spcPts val="0"/>
              </a:spcBef>
              <a:spcAft>
                <a:spcPts val="0"/>
              </a:spcAft>
              <a:buClr>
                <a:srgbClr val="0B5394"/>
              </a:buClr>
              <a:buSzPts val="1600"/>
              <a:buFont typeface="Livvic"/>
              <a:buChar char="➢"/>
            </a:pPr>
            <a:r>
              <a:rPr lang="en" sz="1600">
                <a:solidFill>
                  <a:srgbClr val="0B5394"/>
                </a:solidFill>
                <a:latin typeface="Livvic"/>
                <a:ea typeface="Livvic"/>
                <a:cs typeface="Livvic"/>
                <a:sym typeface="Livvic"/>
              </a:rPr>
              <a:t>Closing/Reflection</a:t>
            </a:r>
            <a:endParaRPr sz="1600">
              <a:solidFill>
                <a:srgbClr val="0B5394"/>
              </a:solidFill>
              <a:latin typeface="Livvic"/>
              <a:ea typeface="Livvic"/>
              <a:cs typeface="Livvic"/>
              <a:sym typeface="Livvic"/>
            </a:endParaRPr>
          </a:p>
          <a:p>
            <a:pPr marL="0" lvl="0" indent="0" algn="l" rtl="0">
              <a:spcBef>
                <a:spcPts val="0"/>
              </a:spcBef>
              <a:spcAft>
                <a:spcPts val="0"/>
              </a:spcAft>
              <a:buNone/>
            </a:pPr>
            <a:endParaRPr sz="1900">
              <a:solidFill>
                <a:srgbClr val="0B5394"/>
              </a:solidFill>
              <a:latin typeface="Livvic"/>
              <a:ea typeface="Livvic"/>
              <a:cs typeface="Livvic"/>
              <a:sym typeface="Livvic"/>
            </a:endParaRPr>
          </a:p>
        </p:txBody>
      </p:sp>
      <p:pic>
        <p:nvPicPr>
          <p:cNvPr id="454" name="Google Shape;454;p31"/>
          <p:cNvPicPr preferRelativeResize="0"/>
          <p:nvPr/>
        </p:nvPicPr>
        <p:blipFill rotWithShape="1">
          <a:blip r:embed="rId3">
            <a:alphaModFix/>
          </a:blip>
          <a:srcRect r="10128"/>
          <a:stretch/>
        </p:blipFill>
        <p:spPr>
          <a:xfrm>
            <a:off x="5780300" y="594800"/>
            <a:ext cx="2948100" cy="26341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59" name="Google Shape;459;p32"/>
          <p:cNvSpPr txBox="1">
            <a:spLocks noGrp="1"/>
          </p:cNvSpPr>
          <p:nvPr>
            <p:ph type="title"/>
          </p:nvPr>
        </p:nvSpPr>
        <p:spPr>
          <a:xfrm>
            <a:off x="720000" y="521225"/>
            <a:ext cx="7704000" cy="1631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solidFill>
                  <a:srgbClr val="0B5394"/>
                </a:solidFill>
                <a:latin typeface="Livvic Black"/>
                <a:ea typeface="Livvic Black"/>
                <a:cs typeface="Livvic Black"/>
                <a:sym typeface="Livvic Black"/>
              </a:rPr>
              <a:t>Purpose</a:t>
            </a:r>
            <a:endParaRPr>
              <a:solidFill>
                <a:srgbClr val="0B5394"/>
              </a:solidFill>
              <a:latin typeface="Livvic Black"/>
              <a:ea typeface="Livvic Black"/>
              <a:cs typeface="Livvic Black"/>
              <a:sym typeface="Livvic Black"/>
            </a:endParaRPr>
          </a:p>
        </p:txBody>
      </p:sp>
      <p:sp>
        <p:nvSpPr>
          <p:cNvPr id="460" name="Google Shape;460;p32"/>
          <p:cNvSpPr txBox="1"/>
          <p:nvPr/>
        </p:nvSpPr>
        <p:spPr>
          <a:xfrm>
            <a:off x="652050" y="1383450"/>
            <a:ext cx="6393300" cy="175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0B5394"/>
                </a:solidFill>
                <a:latin typeface="Livvic"/>
                <a:ea typeface="Livvic"/>
                <a:cs typeface="Livvic"/>
                <a:sym typeface="Livvic"/>
              </a:rPr>
              <a:t>Fill up our toolbox to empower ourselves and our students!</a:t>
            </a:r>
            <a:endParaRPr sz="2400">
              <a:solidFill>
                <a:srgbClr val="0B5394"/>
              </a:solidFill>
              <a:latin typeface="Livvic"/>
              <a:ea typeface="Livvic"/>
              <a:cs typeface="Livvic"/>
              <a:sym typeface="Livvic"/>
            </a:endParaRPr>
          </a:p>
          <a:p>
            <a:pPr marL="0" lvl="0" indent="0" algn="l" rtl="0">
              <a:spcBef>
                <a:spcPts val="0"/>
              </a:spcBef>
              <a:spcAft>
                <a:spcPts val="0"/>
              </a:spcAft>
              <a:buNone/>
            </a:pPr>
            <a:endParaRPr sz="1200">
              <a:solidFill>
                <a:srgbClr val="0B5394"/>
              </a:solidFill>
              <a:latin typeface="Livvic"/>
              <a:ea typeface="Livvic"/>
              <a:cs typeface="Livvic"/>
              <a:sym typeface="Livvic"/>
            </a:endParaRPr>
          </a:p>
          <a:p>
            <a:pPr marL="0" lvl="0" indent="0" algn="l" rtl="0">
              <a:spcBef>
                <a:spcPts val="0"/>
              </a:spcBef>
              <a:spcAft>
                <a:spcPts val="0"/>
              </a:spcAft>
              <a:buNone/>
            </a:pPr>
            <a:r>
              <a:rPr lang="en" sz="2400">
                <a:solidFill>
                  <a:srgbClr val="0B5394"/>
                </a:solidFill>
                <a:latin typeface="Livvic"/>
                <a:ea typeface="Livvic"/>
                <a:cs typeface="Livvic"/>
                <a:sym typeface="Livvic"/>
              </a:rPr>
              <a:t>Connect positive relationships to effective outcomes.</a:t>
            </a:r>
            <a:endParaRPr sz="2400">
              <a:solidFill>
                <a:srgbClr val="0B5394"/>
              </a:solidFill>
              <a:latin typeface="Livvic"/>
              <a:ea typeface="Livvic"/>
              <a:cs typeface="Livvic"/>
              <a:sym typeface="Livvic"/>
            </a:endParaRPr>
          </a:p>
          <a:p>
            <a:pPr marL="0" lvl="0" indent="0" algn="l" rtl="0">
              <a:spcBef>
                <a:spcPts val="0"/>
              </a:spcBef>
              <a:spcAft>
                <a:spcPts val="0"/>
              </a:spcAft>
              <a:buNone/>
            </a:pPr>
            <a:endParaRPr sz="1200">
              <a:solidFill>
                <a:srgbClr val="0B5394"/>
              </a:solidFill>
              <a:latin typeface="Livvic"/>
              <a:ea typeface="Livvic"/>
              <a:cs typeface="Livvic"/>
              <a:sym typeface="Livvic"/>
            </a:endParaRPr>
          </a:p>
          <a:p>
            <a:pPr marL="0" lvl="0" indent="0" algn="l" rtl="0">
              <a:spcBef>
                <a:spcPts val="0"/>
              </a:spcBef>
              <a:spcAft>
                <a:spcPts val="0"/>
              </a:spcAft>
              <a:buNone/>
            </a:pPr>
            <a:r>
              <a:rPr lang="en" sz="2400">
                <a:solidFill>
                  <a:srgbClr val="0B5394"/>
                </a:solidFill>
                <a:latin typeface="Livvic"/>
                <a:ea typeface="Livvic"/>
                <a:cs typeface="Livvic"/>
                <a:sym typeface="Livvic"/>
              </a:rPr>
              <a:t>Positive teaching is the greatest gift we can give our students - and it does not cost a penny!</a:t>
            </a:r>
            <a:endParaRPr sz="2400">
              <a:solidFill>
                <a:srgbClr val="0B5394"/>
              </a:solidFill>
              <a:latin typeface="Livvic"/>
              <a:ea typeface="Livvic"/>
              <a:cs typeface="Livvic"/>
              <a:sym typeface="Livvic"/>
            </a:endParaRPr>
          </a:p>
          <a:p>
            <a:pPr marL="0" lvl="0" indent="0" algn="l" rtl="0">
              <a:spcBef>
                <a:spcPts val="0"/>
              </a:spcBef>
              <a:spcAft>
                <a:spcPts val="0"/>
              </a:spcAft>
              <a:buNone/>
            </a:pPr>
            <a:endParaRPr sz="2400">
              <a:solidFill>
                <a:srgbClr val="0B5394"/>
              </a:solidFill>
              <a:latin typeface="Livvic"/>
              <a:ea typeface="Livvic"/>
              <a:cs typeface="Livvic"/>
              <a:sym typeface="Livvic"/>
            </a:endParaRPr>
          </a:p>
          <a:p>
            <a:pPr marL="0" lvl="0" indent="0" algn="l" rtl="0">
              <a:spcBef>
                <a:spcPts val="0"/>
              </a:spcBef>
              <a:spcAft>
                <a:spcPts val="0"/>
              </a:spcAft>
              <a:buNone/>
            </a:pPr>
            <a:endParaRPr sz="2400">
              <a:solidFill>
                <a:srgbClr val="0B5394"/>
              </a:solidFill>
              <a:latin typeface="Livvic"/>
              <a:ea typeface="Livvic"/>
              <a:cs typeface="Livvic"/>
              <a:sym typeface="Livvic"/>
            </a:endParaRPr>
          </a:p>
        </p:txBody>
      </p:sp>
      <p:pic>
        <p:nvPicPr>
          <p:cNvPr id="461" name="Google Shape;461;p32"/>
          <p:cNvPicPr preferRelativeResize="0"/>
          <p:nvPr/>
        </p:nvPicPr>
        <p:blipFill rotWithShape="1">
          <a:blip r:embed="rId3">
            <a:alphaModFix/>
          </a:blip>
          <a:srcRect r="10128"/>
          <a:stretch/>
        </p:blipFill>
        <p:spPr>
          <a:xfrm>
            <a:off x="6117450" y="2500850"/>
            <a:ext cx="2537975" cy="226765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33"/>
          <p:cNvSpPr txBox="1">
            <a:spLocks noGrp="1"/>
          </p:cNvSpPr>
          <p:nvPr>
            <p:ph type="title"/>
          </p:nvPr>
        </p:nvSpPr>
        <p:spPr>
          <a:xfrm>
            <a:off x="715050" y="573300"/>
            <a:ext cx="7713900" cy="2468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600" b="1">
                <a:solidFill>
                  <a:srgbClr val="0B5394"/>
                </a:solidFill>
                <a:latin typeface="Livvic"/>
                <a:ea typeface="Livvic"/>
                <a:cs typeface="Livvic"/>
                <a:sym typeface="Livvic"/>
              </a:rPr>
              <a:t>How does IY help us create the right environment for our orchids to flourish?</a:t>
            </a:r>
            <a:endParaRPr sz="3600" b="1">
              <a:solidFill>
                <a:srgbClr val="0B5394"/>
              </a:solidFill>
              <a:latin typeface="Livvic"/>
              <a:ea typeface="Livvic"/>
              <a:cs typeface="Livvic"/>
              <a:sym typeface="Livvic"/>
            </a:endParaRPr>
          </a:p>
        </p:txBody>
      </p:sp>
      <p:pic>
        <p:nvPicPr>
          <p:cNvPr id="467" name="Google Shape;467;p33" descr="Free picture: nature, orchid, pistil, flower, flora, elegant, leaf ..."/>
          <p:cNvPicPr preferRelativeResize="0"/>
          <p:nvPr/>
        </p:nvPicPr>
        <p:blipFill>
          <a:blip r:embed="rId3">
            <a:alphaModFix/>
          </a:blip>
          <a:stretch>
            <a:fillRect/>
          </a:stretch>
        </p:blipFill>
        <p:spPr>
          <a:xfrm>
            <a:off x="6024099" y="2106200"/>
            <a:ext cx="2195400" cy="2540400"/>
          </a:xfrm>
          <a:prstGeom prst="ellipse">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472" name="Google Shape;472;p34"/>
          <p:cNvSpPr txBox="1"/>
          <p:nvPr/>
        </p:nvSpPr>
        <p:spPr>
          <a:xfrm>
            <a:off x="3187425" y="1509700"/>
            <a:ext cx="5512500" cy="1967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400" b="1">
                <a:solidFill>
                  <a:srgbClr val="0B5394"/>
                </a:solidFill>
                <a:latin typeface="Livvic"/>
                <a:ea typeface="Livvic"/>
                <a:cs typeface="Livvic"/>
                <a:sym typeface="Livvic"/>
              </a:rPr>
              <a:t>Building relationships with students with challenging behaviours.</a:t>
            </a:r>
            <a:endParaRPr sz="3400" b="1">
              <a:solidFill>
                <a:srgbClr val="0B5394"/>
              </a:solidFill>
              <a:latin typeface="Livvic"/>
              <a:ea typeface="Livvic"/>
              <a:cs typeface="Livvic"/>
              <a:sym typeface="Livvic"/>
            </a:endParaRPr>
          </a:p>
        </p:txBody>
      </p:sp>
      <p:pic>
        <p:nvPicPr>
          <p:cNvPr id="473" name="Google Shape;473;p34"/>
          <p:cNvPicPr preferRelativeResize="0"/>
          <p:nvPr/>
        </p:nvPicPr>
        <p:blipFill>
          <a:blip r:embed="rId3">
            <a:alphaModFix/>
          </a:blip>
          <a:stretch>
            <a:fillRect/>
          </a:stretch>
        </p:blipFill>
        <p:spPr>
          <a:xfrm>
            <a:off x="716375" y="565600"/>
            <a:ext cx="2570700" cy="3855900"/>
          </a:xfrm>
          <a:prstGeom prst="ellipse">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p35"/>
          <p:cNvSpPr/>
          <p:nvPr/>
        </p:nvSpPr>
        <p:spPr>
          <a:xfrm rot="-5400000">
            <a:off x="4967175" y="2016825"/>
            <a:ext cx="3309300" cy="1182600"/>
          </a:xfrm>
          <a:prstGeom prst="homePlate">
            <a:avLst>
              <a:gd name="adj" fmla="val 50000"/>
            </a:avLst>
          </a:prstGeom>
          <a:solidFill>
            <a:schemeClr val="lt2"/>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sp>
        <p:nvSpPr>
          <p:cNvPr id="479" name="Google Shape;479;p35"/>
          <p:cNvSpPr txBox="1"/>
          <p:nvPr/>
        </p:nvSpPr>
        <p:spPr>
          <a:xfrm>
            <a:off x="5961825" y="3197525"/>
            <a:ext cx="1320000" cy="930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solidFill>
                  <a:schemeClr val="dk1"/>
                </a:solidFill>
                <a:latin typeface="Livvic"/>
                <a:ea typeface="Livvic"/>
                <a:cs typeface="Livvic"/>
                <a:sym typeface="Livvic"/>
              </a:rPr>
              <a:t>We start at the foundation and move up.</a:t>
            </a:r>
            <a:endParaRPr>
              <a:solidFill>
                <a:schemeClr val="dk1"/>
              </a:solidFill>
              <a:latin typeface="Livvic"/>
              <a:ea typeface="Livvic"/>
              <a:cs typeface="Livvic"/>
              <a:sym typeface="Livvic"/>
            </a:endParaRPr>
          </a:p>
        </p:txBody>
      </p:sp>
      <p:sp>
        <p:nvSpPr>
          <p:cNvPr id="480" name="Google Shape;480;p35"/>
          <p:cNvSpPr/>
          <p:nvPr/>
        </p:nvSpPr>
        <p:spPr>
          <a:xfrm rot="-5400000">
            <a:off x="6355575" y="2444425"/>
            <a:ext cx="532500" cy="1113600"/>
          </a:xfrm>
          <a:prstGeom prst="chevron">
            <a:avLst>
              <a:gd name="adj" fmla="val 50000"/>
            </a:avLst>
          </a:prstGeom>
          <a:solidFill>
            <a:srgbClr val="3D85C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sp>
        <p:nvSpPr>
          <p:cNvPr id="481" name="Google Shape;481;p35"/>
          <p:cNvSpPr/>
          <p:nvPr/>
        </p:nvSpPr>
        <p:spPr>
          <a:xfrm rot="-5400000">
            <a:off x="6355575" y="1935050"/>
            <a:ext cx="532500" cy="1113600"/>
          </a:xfrm>
          <a:prstGeom prst="chevron">
            <a:avLst>
              <a:gd name="adj" fmla="val 50000"/>
            </a:avLst>
          </a:prstGeom>
          <a:solidFill>
            <a:srgbClr val="38761D"/>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sp>
        <p:nvSpPr>
          <p:cNvPr id="482" name="Google Shape;482;p35"/>
          <p:cNvSpPr/>
          <p:nvPr/>
        </p:nvSpPr>
        <p:spPr>
          <a:xfrm rot="-5400000">
            <a:off x="6355575" y="1463350"/>
            <a:ext cx="532500" cy="1113600"/>
          </a:xfrm>
          <a:prstGeom prst="chevron">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sp>
        <p:nvSpPr>
          <p:cNvPr id="483" name="Google Shape;483;p35"/>
          <p:cNvSpPr/>
          <p:nvPr/>
        </p:nvSpPr>
        <p:spPr>
          <a:xfrm rot="-5400000">
            <a:off x="6355575" y="1007775"/>
            <a:ext cx="532500" cy="1113600"/>
          </a:xfrm>
          <a:prstGeom prst="chevron">
            <a:avLst>
              <a:gd name="adj" fmla="val 50000"/>
            </a:avLst>
          </a:prstGeom>
          <a:solidFill>
            <a:srgbClr val="A64D7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sp>
        <p:nvSpPr>
          <p:cNvPr id="484" name="Google Shape;484;p35"/>
          <p:cNvSpPr txBox="1">
            <a:spLocks noGrp="1"/>
          </p:cNvSpPr>
          <p:nvPr>
            <p:ph type="title"/>
          </p:nvPr>
        </p:nvSpPr>
        <p:spPr>
          <a:xfrm>
            <a:off x="1123613" y="2425500"/>
            <a:ext cx="2771700" cy="14613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3900" b="1">
                <a:latin typeface="Livvic"/>
                <a:ea typeface="Livvic"/>
                <a:cs typeface="Livvic"/>
                <a:sym typeface="Livvic"/>
              </a:rPr>
              <a:t>Review</a:t>
            </a:r>
            <a:endParaRPr sz="3900" b="1">
              <a:latin typeface="Livvic"/>
              <a:ea typeface="Livvic"/>
              <a:cs typeface="Livvic"/>
              <a:sym typeface="Livvic"/>
            </a:endParaRPr>
          </a:p>
        </p:txBody>
      </p:sp>
      <p:pic>
        <p:nvPicPr>
          <p:cNvPr id="485" name="Google Shape;485;p35"/>
          <p:cNvPicPr preferRelativeResize="0"/>
          <p:nvPr/>
        </p:nvPicPr>
        <p:blipFill rotWithShape="1">
          <a:blip r:embed="rId3">
            <a:alphaModFix/>
          </a:blip>
          <a:srcRect r="9804"/>
          <a:stretch/>
        </p:blipFill>
        <p:spPr>
          <a:xfrm>
            <a:off x="910400" y="323175"/>
            <a:ext cx="5051425" cy="449712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sp>
        <p:nvSpPr>
          <p:cNvPr id="490" name="Google Shape;490;p36"/>
          <p:cNvSpPr txBox="1"/>
          <p:nvPr/>
        </p:nvSpPr>
        <p:spPr>
          <a:xfrm rot="-1733">
            <a:off x="6005706" y="2887569"/>
            <a:ext cx="2380200" cy="9051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0"/>
              </a:spcBef>
              <a:spcAft>
                <a:spcPts val="0"/>
              </a:spcAft>
              <a:buNone/>
            </a:pPr>
            <a:r>
              <a:rPr lang="en" sz="1300">
                <a:solidFill>
                  <a:schemeClr val="dk1"/>
                </a:solidFill>
                <a:latin typeface="Yusei Magic"/>
                <a:ea typeface="Yusei Magic"/>
                <a:cs typeface="Yusei Magic"/>
                <a:sym typeface="Yusei Magic"/>
              </a:rPr>
              <a:t>BOTTOM TWO STEPS OF THE PYRAMID FOCUS ON BUILDING ATTACHMENT AND CONNECTION </a:t>
            </a:r>
            <a:endParaRPr sz="1300">
              <a:solidFill>
                <a:schemeClr val="dk1"/>
              </a:solidFill>
            </a:endParaRPr>
          </a:p>
        </p:txBody>
      </p:sp>
      <p:sp>
        <p:nvSpPr>
          <p:cNvPr id="491" name="Google Shape;491;p36"/>
          <p:cNvSpPr/>
          <p:nvPr/>
        </p:nvSpPr>
        <p:spPr>
          <a:xfrm rot="-1077209">
            <a:off x="5725956" y="2792738"/>
            <a:ext cx="395141" cy="1303541"/>
          </a:xfrm>
          <a:prstGeom prst="rightBrace">
            <a:avLst>
              <a:gd name="adj1" fmla="val 50000"/>
              <a:gd name="adj2" fmla="val 50000"/>
            </a:avLst>
          </a:prstGeom>
          <a:no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pic>
        <p:nvPicPr>
          <p:cNvPr id="492" name="Google Shape;492;p36"/>
          <p:cNvPicPr preferRelativeResize="0"/>
          <p:nvPr/>
        </p:nvPicPr>
        <p:blipFill rotWithShape="1">
          <a:blip r:embed="rId3">
            <a:alphaModFix/>
          </a:blip>
          <a:srcRect r="9804"/>
          <a:stretch/>
        </p:blipFill>
        <p:spPr>
          <a:xfrm>
            <a:off x="910400" y="323175"/>
            <a:ext cx="5051425" cy="449712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497" name="Google Shape;497;p37"/>
          <p:cNvSpPr txBox="1"/>
          <p:nvPr/>
        </p:nvSpPr>
        <p:spPr>
          <a:xfrm>
            <a:off x="5416650" y="1734325"/>
            <a:ext cx="2348700" cy="9732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None/>
            </a:pPr>
            <a:r>
              <a:rPr lang="en" sz="1500">
                <a:solidFill>
                  <a:schemeClr val="dk1"/>
                </a:solidFill>
                <a:latin typeface="Yusei Magic"/>
                <a:ea typeface="Yusei Magic"/>
                <a:cs typeface="Yusei Magic"/>
                <a:sym typeface="Yusei Magic"/>
              </a:rPr>
              <a:t>CONTINUING TO FOCUS ON RELATIONSHIP AND PREVENTION OF UNDESIRED BEHAVIOURS</a:t>
            </a:r>
            <a:endParaRPr sz="1500">
              <a:solidFill>
                <a:schemeClr val="dk1"/>
              </a:solidFill>
              <a:latin typeface="Yusei Magic"/>
              <a:ea typeface="Yusei Magic"/>
              <a:cs typeface="Yusei Magic"/>
              <a:sym typeface="Yusei Magic"/>
            </a:endParaRPr>
          </a:p>
        </p:txBody>
      </p:sp>
      <p:pic>
        <p:nvPicPr>
          <p:cNvPr id="498" name="Google Shape;498;p37"/>
          <p:cNvPicPr preferRelativeResize="0"/>
          <p:nvPr/>
        </p:nvPicPr>
        <p:blipFill rotWithShape="1">
          <a:blip r:embed="rId3">
            <a:alphaModFix/>
          </a:blip>
          <a:srcRect r="9804"/>
          <a:stretch/>
        </p:blipFill>
        <p:spPr>
          <a:xfrm>
            <a:off x="1062800" y="475575"/>
            <a:ext cx="5051425" cy="4497126"/>
          </a:xfrm>
          <a:prstGeom prst="rect">
            <a:avLst/>
          </a:prstGeom>
          <a:noFill/>
          <a:ln>
            <a:noFill/>
          </a:ln>
        </p:spPr>
      </p:pic>
      <p:sp>
        <p:nvSpPr>
          <p:cNvPr id="499" name="Google Shape;499;p37"/>
          <p:cNvSpPr/>
          <p:nvPr/>
        </p:nvSpPr>
        <p:spPr>
          <a:xfrm rot="-554948">
            <a:off x="4625256" y="2444962"/>
            <a:ext cx="782068" cy="725547"/>
          </a:xfrm>
          <a:prstGeom prst="rightBrace">
            <a:avLst>
              <a:gd name="adj1" fmla="val 50000"/>
              <a:gd name="adj2" fmla="val 50000"/>
            </a:avLst>
          </a:prstGeom>
          <a:no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38"/>
          <p:cNvSpPr txBox="1"/>
          <p:nvPr/>
        </p:nvSpPr>
        <p:spPr>
          <a:xfrm>
            <a:off x="5349950" y="1188600"/>
            <a:ext cx="2078400" cy="6003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0"/>
              </a:spcBef>
              <a:spcAft>
                <a:spcPts val="0"/>
              </a:spcAft>
              <a:buNone/>
            </a:pPr>
            <a:r>
              <a:rPr lang="en" sz="1500">
                <a:solidFill>
                  <a:schemeClr val="dk1"/>
                </a:solidFill>
                <a:latin typeface="Yusei Magic"/>
                <a:ea typeface="Yusei Magic"/>
                <a:cs typeface="Yusei Magic"/>
                <a:sym typeface="Yusei Magic"/>
              </a:rPr>
              <a:t>USED FOR DISRUPTIVE BEHAVIOURS</a:t>
            </a:r>
            <a:endParaRPr sz="1500">
              <a:solidFill>
                <a:schemeClr val="dk1"/>
              </a:solidFill>
            </a:endParaRPr>
          </a:p>
        </p:txBody>
      </p:sp>
      <p:sp>
        <p:nvSpPr>
          <p:cNvPr id="505" name="Google Shape;505;p38"/>
          <p:cNvSpPr/>
          <p:nvPr/>
        </p:nvSpPr>
        <p:spPr>
          <a:xfrm rot="-521526">
            <a:off x="5002774" y="1214103"/>
            <a:ext cx="410920" cy="965670"/>
          </a:xfrm>
          <a:prstGeom prst="rightBrace">
            <a:avLst>
              <a:gd name="adj1" fmla="val 50000"/>
              <a:gd name="adj2" fmla="val 50000"/>
            </a:avLst>
          </a:prstGeom>
          <a:no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pic>
        <p:nvPicPr>
          <p:cNvPr id="506" name="Google Shape;506;p38"/>
          <p:cNvPicPr preferRelativeResize="0"/>
          <p:nvPr/>
        </p:nvPicPr>
        <p:blipFill rotWithShape="1">
          <a:blip r:embed="rId3">
            <a:alphaModFix/>
          </a:blip>
          <a:srcRect r="9804"/>
          <a:stretch/>
        </p:blipFill>
        <p:spPr>
          <a:xfrm>
            <a:off x="1062800" y="475575"/>
            <a:ext cx="5051425" cy="449712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sp>
        <p:nvSpPr>
          <p:cNvPr id="511" name="Google Shape;511;p39"/>
          <p:cNvSpPr txBox="1"/>
          <p:nvPr/>
        </p:nvSpPr>
        <p:spPr>
          <a:xfrm>
            <a:off x="5020975" y="581100"/>
            <a:ext cx="2265000" cy="5208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None/>
            </a:pPr>
            <a:r>
              <a:rPr lang="en" sz="1500">
                <a:solidFill>
                  <a:schemeClr val="dk1"/>
                </a:solidFill>
                <a:latin typeface="Yusei Magic"/>
                <a:ea typeface="Yusei Magic"/>
                <a:cs typeface="Yusei Magic"/>
                <a:sym typeface="Yusei Magic"/>
              </a:rPr>
              <a:t>USED FOR AGGRESSIVE BEHAVIOURS</a:t>
            </a:r>
            <a:endParaRPr sz="1500">
              <a:solidFill>
                <a:schemeClr val="dk1"/>
              </a:solidFill>
              <a:latin typeface="Yusei Magic"/>
              <a:ea typeface="Yusei Magic"/>
              <a:cs typeface="Yusei Magic"/>
              <a:sym typeface="Yusei Magic"/>
            </a:endParaRPr>
          </a:p>
        </p:txBody>
      </p:sp>
      <p:pic>
        <p:nvPicPr>
          <p:cNvPr id="512" name="Google Shape;512;p39"/>
          <p:cNvPicPr preferRelativeResize="0"/>
          <p:nvPr/>
        </p:nvPicPr>
        <p:blipFill rotWithShape="1">
          <a:blip r:embed="rId3">
            <a:alphaModFix/>
          </a:blip>
          <a:srcRect r="9804"/>
          <a:stretch/>
        </p:blipFill>
        <p:spPr>
          <a:xfrm>
            <a:off x="1062800" y="475575"/>
            <a:ext cx="5051425" cy="4497126"/>
          </a:xfrm>
          <a:prstGeom prst="rect">
            <a:avLst/>
          </a:prstGeom>
          <a:noFill/>
          <a:ln>
            <a:noFill/>
          </a:ln>
        </p:spPr>
      </p:pic>
      <p:sp>
        <p:nvSpPr>
          <p:cNvPr id="513" name="Google Shape;513;p39"/>
          <p:cNvSpPr/>
          <p:nvPr/>
        </p:nvSpPr>
        <p:spPr>
          <a:xfrm rot="-594482">
            <a:off x="4834169" y="671975"/>
            <a:ext cx="418441" cy="581104"/>
          </a:xfrm>
          <a:prstGeom prst="rightBrace">
            <a:avLst>
              <a:gd name="adj1" fmla="val 50000"/>
              <a:gd name="adj2" fmla="val 50000"/>
            </a:avLst>
          </a:prstGeom>
          <a:no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p40"/>
          <p:cNvSpPr txBox="1"/>
          <p:nvPr/>
        </p:nvSpPr>
        <p:spPr>
          <a:xfrm>
            <a:off x="1142100" y="569500"/>
            <a:ext cx="6859800" cy="2997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600" b="1">
                <a:solidFill>
                  <a:srgbClr val="0B5394"/>
                </a:solidFill>
                <a:latin typeface="Livvic"/>
                <a:ea typeface="Livvic"/>
                <a:cs typeface="Livvic"/>
                <a:sym typeface="Livvic"/>
              </a:rPr>
              <a:t>Table Talk:</a:t>
            </a:r>
            <a:endParaRPr sz="3600" b="1">
              <a:solidFill>
                <a:srgbClr val="0B5394"/>
              </a:solidFill>
              <a:latin typeface="Livvic"/>
              <a:ea typeface="Livvic"/>
              <a:cs typeface="Livvic"/>
              <a:sym typeface="Livvic"/>
            </a:endParaRPr>
          </a:p>
          <a:p>
            <a:pPr marL="0" lvl="0" indent="0" algn="ctr" rtl="0">
              <a:spcBef>
                <a:spcPts val="0"/>
              </a:spcBef>
              <a:spcAft>
                <a:spcPts val="0"/>
              </a:spcAft>
              <a:buNone/>
            </a:pPr>
            <a:endParaRPr sz="3600">
              <a:solidFill>
                <a:srgbClr val="0B5394"/>
              </a:solidFill>
              <a:latin typeface="Livvic"/>
              <a:ea typeface="Livvic"/>
              <a:cs typeface="Livvic"/>
              <a:sym typeface="Livvic"/>
            </a:endParaRPr>
          </a:p>
          <a:p>
            <a:pPr marL="0" lvl="0" indent="0" algn="ctr" rtl="0">
              <a:spcBef>
                <a:spcPts val="0"/>
              </a:spcBef>
              <a:spcAft>
                <a:spcPts val="0"/>
              </a:spcAft>
              <a:buNone/>
            </a:pPr>
            <a:r>
              <a:rPr lang="en" sz="3600">
                <a:solidFill>
                  <a:srgbClr val="0B5394"/>
                </a:solidFill>
                <a:latin typeface="Livvic"/>
                <a:ea typeface="Livvic"/>
                <a:cs typeface="Livvic"/>
                <a:sym typeface="Livvic"/>
              </a:rPr>
              <a:t>What have you tried?</a:t>
            </a:r>
            <a:endParaRPr sz="3600">
              <a:solidFill>
                <a:srgbClr val="0B5394"/>
              </a:solidFill>
              <a:latin typeface="Livvic"/>
              <a:ea typeface="Livvic"/>
              <a:cs typeface="Livvic"/>
              <a:sym typeface="Livvic"/>
            </a:endParaRPr>
          </a:p>
          <a:p>
            <a:pPr marL="0" lvl="0" indent="0" algn="ctr" rtl="0">
              <a:spcBef>
                <a:spcPts val="0"/>
              </a:spcBef>
              <a:spcAft>
                <a:spcPts val="0"/>
              </a:spcAft>
              <a:buNone/>
            </a:pPr>
            <a:endParaRPr sz="3600">
              <a:solidFill>
                <a:srgbClr val="0B5394"/>
              </a:solidFill>
              <a:latin typeface="Livvic"/>
              <a:ea typeface="Livvic"/>
              <a:cs typeface="Livvic"/>
              <a:sym typeface="Livvic"/>
            </a:endParaRPr>
          </a:p>
          <a:p>
            <a:pPr marL="0" lvl="0" indent="0" algn="ctr" rtl="0">
              <a:spcBef>
                <a:spcPts val="0"/>
              </a:spcBef>
              <a:spcAft>
                <a:spcPts val="0"/>
              </a:spcAft>
              <a:buNone/>
            </a:pPr>
            <a:r>
              <a:rPr lang="en" sz="3600">
                <a:solidFill>
                  <a:srgbClr val="0B5394"/>
                </a:solidFill>
                <a:latin typeface="Livvic"/>
                <a:ea typeface="Livvic"/>
                <a:cs typeface="Livvic"/>
                <a:sym typeface="Livvic"/>
              </a:rPr>
              <a:t>What worked?</a:t>
            </a:r>
            <a:endParaRPr sz="3600">
              <a:solidFill>
                <a:srgbClr val="0B5394"/>
              </a:solidFill>
              <a:latin typeface="Livvic"/>
              <a:ea typeface="Livvic"/>
              <a:cs typeface="Livvic"/>
              <a:sym typeface="Livvic"/>
            </a:endParaRPr>
          </a:p>
          <a:p>
            <a:pPr marL="0" lvl="0" indent="0" algn="ctr" rtl="0">
              <a:spcBef>
                <a:spcPts val="0"/>
              </a:spcBef>
              <a:spcAft>
                <a:spcPts val="0"/>
              </a:spcAft>
              <a:buNone/>
            </a:pPr>
            <a:endParaRPr sz="3600">
              <a:solidFill>
                <a:srgbClr val="0B5394"/>
              </a:solidFill>
              <a:latin typeface="Livvic"/>
              <a:ea typeface="Livvic"/>
              <a:cs typeface="Livvic"/>
              <a:sym typeface="Livvic"/>
            </a:endParaRPr>
          </a:p>
          <a:p>
            <a:pPr marL="0" lvl="0" indent="0" algn="ctr" rtl="0">
              <a:spcBef>
                <a:spcPts val="0"/>
              </a:spcBef>
              <a:spcAft>
                <a:spcPts val="0"/>
              </a:spcAft>
              <a:buNone/>
            </a:pPr>
            <a:r>
              <a:rPr lang="en" sz="3600">
                <a:solidFill>
                  <a:srgbClr val="0B5394"/>
                </a:solidFill>
                <a:latin typeface="Livvic"/>
                <a:ea typeface="Livvic"/>
                <a:cs typeface="Livvic"/>
                <a:sym typeface="Livvic"/>
              </a:rPr>
              <a:t>What didn’t?</a:t>
            </a:r>
            <a:endParaRPr sz="3600">
              <a:solidFill>
                <a:srgbClr val="0B5394"/>
              </a:solidFill>
              <a:latin typeface="Livvic"/>
              <a:ea typeface="Livvic"/>
              <a:cs typeface="Livvic"/>
              <a:sym typeface="Livvic"/>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41"/>
          <p:cNvSpPr txBox="1">
            <a:spLocks noGrp="1"/>
          </p:cNvSpPr>
          <p:nvPr>
            <p:ph type="title"/>
          </p:nvPr>
        </p:nvSpPr>
        <p:spPr>
          <a:xfrm>
            <a:off x="818550" y="494200"/>
            <a:ext cx="7506900" cy="1456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800">
                <a:solidFill>
                  <a:srgbClr val="0B5394"/>
                </a:solidFill>
                <a:latin typeface="Livvic Black"/>
                <a:ea typeface="Livvic Black"/>
                <a:cs typeface="Livvic Black"/>
                <a:sym typeface="Livvic Black"/>
              </a:rPr>
              <a:t>Bottom of the Pyramid: </a:t>
            </a:r>
            <a:endParaRPr sz="2800">
              <a:solidFill>
                <a:srgbClr val="0B5394"/>
              </a:solidFill>
              <a:latin typeface="Livvic Black"/>
              <a:ea typeface="Livvic Black"/>
              <a:cs typeface="Livvic Black"/>
              <a:sym typeface="Livvic Black"/>
            </a:endParaRPr>
          </a:p>
          <a:p>
            <a:pPr marL="0" lvl="0" indent="0" algn="ctr" rtl="0">
              <a:spcBef>
                <a:spcPts val="0"/>
              </a:spcBef>
              <a:spcAft>
                <a:spcPts val="0"/>
              </a:spcAft>
              <a:buNone/>
            </a:pPr>
            <a:r>
              <a:rPr lang="en" sz="2800">
                <a:solidFill>
                  <a:srgbClr val="0B5394"/>
                </a:solidFill>
                <a:latin typeface="Livvic Black"/>
                <a:ea typeface="Livvic Black"/>
                <a:cs typeface="Livvic Black"/>
                <a:sym typeface="Livvic Black"/>
              </a:rPr>
              <a:t>Proactive and Positive Teaching Tools</a:t>
            </a:r>
            <a:endParaRPr sz="2800">
              <a:solidFill>
                <a:srgbClr val="0B5394"/>
              </a:solidFill>
              <a:latin typeface="Livvic Black"/>
              <a:ea typeface="Livvic Black"/>
              <a:cs typeface="Livvic Black"/>
              <a:sym typeface="Livvic Black"/>
            </a:endParaRPr>
          </a:p>
        </p:txBody>
      </p:sp>
      <p:sp>
        <p:nvSpPr>
          <p:cNvPr id="524" name="Google Shape;524;p41"/>
          <p:cNvSpPr txBox="1">
            <a:spLocks noGrp="1"/>
          </p:cNvSpPr>
          <p:nvPr>
            <p:ph type="body" idx="4294967295"/>
          </p:nvPr>
        </p:nvSpPr>
        <p:spPr>
          <a:xfrm>
            <a:off x="743725" y="1950400"/>
            <a:ext cx="7704000" cy="2448000"/>
          </a:xfrm>
          <a:prstGeom prst="rect">
            <a:avLst/>
          </a:prstGeom>
        </p:spPr>
        <p:txBody>
          <a:bodyPr spcFirstLastPara="1" wrap="square" lIns="91425" tIns="91425" rIns="91425" bIns="91425" anchor="t" anchorCtr="0">
            <a:noAutofit/>
          </a:bodyPr>
          <a:lstStyle/>
          <a:p>
            <a:pPr marL="457200" lvl="0" indent="-361950" algn="l" rtl="0">
              <a:lnSpc>
                <a:spcPct val="150000"/>
              </a:lnSpc>
              <a:spcBef>
                <a:spcPts val="0"/>
              </a:spcBef>
              <a:spcAft>
                <a:spcPts val="0"/>
              </a:spcAft>
              <a:buClr>
                <a:srgbClr val="0B5394"/>
              </a:buClr>
              <a:buSzPts val="2100"/>
              <a:buFont typeface="Livvic"/>
              <a:buChar char="●"/>
            </a:pPr>
            <a:r>
              <a:rPr lang="en" sz="2100">
                <a:solidFill>
                  <a:srgbClr val="0B5394"/>
                </a:solidFill>
                <a:latin typeface="Livvic"/>
                <a:ea typeface="Livvic"/>
                <a:cs typeface="Livvic"/>
                <a:sym typeface="Livvic"/>
              </a:rPr>
              <a:t>Fostering Positive Relationships (empathetic listening)</a:t>
            </a:r>
            <a:endParaRPr sz="2100">
              <a:solidFill>
                <a:srgbClr val="0B5394"/>
              </a:solidFill>
              <a:latin typeface="Livvic"/>
              <a:ea typeface="Livvic"/>
              <a:cs typeface="Livvic"/>
              <a:sym typeface="Livvic"/>
            </a:endParaRPr>
          </a:p>
          <a:p>
            <a:pPr marL="457200" lvl="0" indent="-361950" algn="l" rtl="0">
              <a:lnSpc>
                <a:spcPct val="150000"/>
              </a:lnSpc>
              <a:spcBef>
                <a:spcPts val="0"/>
              </a:spcBef>
              <a:spcAft>
                <a:spcPts val="0"/>
              </a:spcAft>
              <a:buClr>
                <a:srgbClr val="0B5394"/>
              </a:buClr>
              <a:buSzPts val="2100"/>
              <a:buFont typeface="Livvic"/>
              <a:buChar char="●"/>
            </a:pPr>
            <a:r>
              <a:rPr lang="en" sz="2100">
                <a:solidFill>
                  <a:srgbClr val="0B5394"/>
                </a:solidFill>
                <a:latin typeface="Livvic"/>
                <a:ea typeface="Livvic"/>
                <a:cs typeface="Livvic"/>
                <a:sym typeface="Livvic"/>
              </a:rPr>
              <a:t>Play(fulness) </a:t>
            </a:r>
            <a:endParaRPr sz="2100">
              <a:solidFill>
                <a:srgbClr val="0B5394"/>
              </a:solidFill>
              <a:latin typeface="Livvic"/>
              <a:ea typeface="Livvic"/>
              <a:cs typeface="Livvic"/>
              <a:sym typeface="Livvic"/>
            </a:endParaRPr>
          </a:p>
          <a:p>
            <a:pPr marL="457200" lvl="0" indent="-361950" algn="l" rtl="0">
              <a:lnSpc>
                <a:spcPct val="150000"/>
              </a:lnSpc>
              <a:spcBef>
                <a:spcPts val="0"/>
              </a:spcBef>
              <a:spcAft>
                <a:spcPts val="0"/>
              </a:spcAft>
              <a:buClr>
                <a:srgbClr val="0B5394"/>
              </a:buClr>
              <a:buSzPts val="2100"/>
              <a:buFont typeface="Livvic"/>
              <a:buChar char="●"/>
            </a:pPr>
            <a:r>
              <a:rPr lang="en" sz="2100">
                <a:solidFill>
                  <a:srgbClr val="0B5394"/>
                </a:solidFill>
                <a:latin typeface="Livvic"/>
                <a:ea typeface="Livvic"/>
                <a:cs typeface="Livvic"/>
                <a:sym typeface="Livvic"/>
              </a:rPr>
              <a:t>Praise</a:t>
            </a:r>
            <a:endParaRPr sz="2100">
              <a:solidFill>
                <a:srgbClr val="0B5394"/>
              </a:solidFill>
              <a:latin typeface="Livvic"/>
              <a:ea typeface="Livvic"/>
              <a:cs typeface="Livvic"/>
              <a:sym typeface="Livvic"/>
            </a:endParaRPr>
          </a:p>
          <a:p>
            <a:pPr marL="457200" lvl="0" indent="-361950" algn="l" rtl="0">
              <a:lnSpc>
                <a:spcPct val="150000"/>
              </a:lnSpc>
              <a:spcBef>
                <a:spcPts val="0"/>
              </a:spcBef>
              <a:spcAft>
                <a:spcPts val="0"/>
              </a:spcAft>
              <a:buClr>
                <a:srgbClr val="0B5394"/>
              </a:buClr>
              <a:buSzPts val="2100"/>
              <a:buFont typeface="Livvic"/>
              <a:buChar char="●"/>
            </a:pPr>
            <a:r>
              <a:rPr lang="en" sz="2100">
                <a:solidFill>
                  <a:srgbClr val="0B5394"/>
                </a:solidFill>
                <a:latin typeface="Livvic"/>
                <a:ea typeface="Livvic"/>
                <a:cs typeface="Livvic"/>
                <a:sym typeface="Livvic"/>
              </a:rPr>
              <a:t>Coaching</a:t>
            </a:r>
            <a:endParaRPr sz="2100">
              <a:solidFill>
                <a:srgbClr val="0B5394"/>
              </a:solidFill>
              <a:latin typeface="Livvic"/>
              <a:ea typeface="Livvic"/>
              <a:cs typeface="Livvic"/>
              <a:sym typeface="Livvic"/>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sp>
        <p:nvSpPr>
          <p:cNvPr id="529" name="Google Shape;529;p42"/>
          <p:cNvSpPr txBox="1"/>
          <p:nvPr/>
        </p:nvSpPr>
        <p:spPr>
          <a:xfrm>
            <a:off x="1928825" y="546050"/>
            <a:ext cx="5106600" cy="1354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3800" b="1">
                <a:solidFill>
                  <a:srgbClr val="0B5394"/>
                </a:solidFill>
                <a:latin typeface="Livvic"/>
                <a:ea typeface="Livvic"/>
                <a:cs typeface="Livvic"/>
                <a:sym typeface="Livvic"/>
              </a:rPr>
              <a:t>Fostering Positive Relationships</a:t>
            </a:r>
            <a:endParaRPr sz="3800">
              <a:solidFill>
                <a:srgbClr val="0B5394"/>
              </a:solidFill>
              <a:latin typeface="Livvic"/>
              <a:ea typeface="Livvic"/>
              <a:cs typeface="Livvic"/>
              <a:sym typeface="Livvic"/>
            </a:endParaRPr>
          </a:p>
        </p:txBody>
      </p:sp>
      <p:pic>
        <p:nvPicPr>
          <p:cNvPr id="530" name="Google Shape;530;p42"/>
          <p:cNvPicPr preferRelativeResize="0"/>
          <p:nvPr/>
        </p:nvPicPr>
        <p:blipFill rotWithShape="1">
          <a:blip r:embed="rId3">
            <a:alphaModFix/>
          </a:blip>
          <a:srcRect r="9804"/>
          <a:stretch/>
        </p:blipFill>
        <p:spPr>
          <a:xfrm>
            <a:off x="4967946" y="1778225"/>
            <a:ext cx="3312955" cy="2949424"/>
          </a:xfrm>
          <a:prstGeom prst="rect">
            <a:avLst/>
          </a:prstGeom>
          <a:noFill/>
          <a:ln>
            <a:noFill/>
          </a:ln>
        </p:spPr>
      </p:pic>
      <p:sp>
        <p:nvSpPr>
          <p:cNvPr id="531" name="Google Shape;531;p42"/>
          <p:cNvSpPr/>
          <p:nvPr/>
        </p:nvSpPr>
        <p:spPr>
          <a:xfrm>
            <a:off x="4743575" y="3582050"/>
            <a:ext cx="3743100" cy="1145400"/>
          </a:xfrm>
          <a:prstGeom prst="ellipse">
            <a:avLst/>
          </a:prstGeom>
          <a:noFill/>
          <a:ln w="38100" cap="flat" cmpd="sng">
            <a:solidFill>
              <a:srgbClr val="0B539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B5394"/>
              </a:solidFill>
              <a:latin typeface="Livvic"/>
              <a:ea typeface="Livvic"/>
              <a:cs typeface="Livvic"/>
              <a:sym typeface="Livvic"/>
            </a:endParaRPr>
          </a:p>
        </p:txBody>
      </p:sp>
      <p:sp>
        <p:nvSpPr>
          <p:cNvPr id="532" name="Google Shape;532;p42"/>
          <p:cNvSpPr txBox="1"/>
          <p:nvPr/>
        </p:nvSpPr>
        <p:spPr>
          <a:xfrm>
            <a:off x="509325" y="1900550"/>
            <a:ext cx="4711800" cy="2816700"/>
          </a:xfrm>
          <a:prstGeom prst="rect">
            <a:avLst/>
          </a:prstGeom>
          <a:noFill/>
          <a:ln>
            <a:noFill/>
          </a:ln>
        </p:spPr>
        <p:txBody>
          <a:bodyPr spcFirstLastPara="1" wrap="square" lIns="91425" tIns="91425" rIns="91425" bIns="91425" anchor="t" anchorCtr="0">
            <a:spAutoFit/>
          </a:bodyPr>
          <a:lstStyle/>
          <a:p>
            <a:pPr marL="457200" lvl="0" indent="-349250" algn="l" rtl="0">
              <a:spcBef>
                <a:spcPts val="0"/>
              </a:spcBef>
              <a:spcAft>
                <a:spcPts val="0"/>
              </a:spcAft>
              <a:buClr>
                <a:srgbClr val="0B5394"/>
              </a:buClr>
              <a:buSzPts val="1900"/>
              <a:buFont typeface="Livvic"/>
              <a:buChar char="●"/>
            </a:pPr>
            <a:r>
              <a:rPr lang="en" sz="1900">
                <a:solidFill>
                  <a:srgbClr val="0B5394"/>
                </a:solidFill>
                <a:latin typeface="Livvic"/>
                <a:ea typeface="Livvic"/>
                <a:cs typeface="Livvic"/>
                <a:sym typeface="Livvic"/>
              </a:rPr>
              <a:t>Think about a student/students with difficult behaviours - what barriers are there when forming positive relationships? Brianstorm with identified group.</a:t>
            </a:r>
            <a:endParaRPr sz="1900">
              <a:solidFill>
                <a:srgbClr val="0B5394"/>
              </a:solidFill>
              <a:latin typeface="Livvic"/>
              <a:ea typeface="Livvic"/>
              <a:cs typeface="Livvic"/>
              <a:sym typeface="Livvic"/>
            </a:endParaRPr>
          </a:p>
          <a:p>
            <a:pPr marL="457200" lvl="0" indent="0" algn="l" rtl="0">
              <a:spcBef>
                <a:spcPts val="0"/>
              </a:spcBef>
              <a:spcAft>
                <a:spcPts val="0"/>
              </a:spcAft>
              <a:buNone/>
            </a:pPr>
            <a:endParaRPr sz="1900">
              <a:solidFill>
                <a:srgbClr val="0B5394"/>
              </a:solidFill>
              <a:latin typeface="Livvic"/>
              <a:ea typeface="Livvic"/>
              <a:cs typeface="Livvic"/>
              <a:sym typeface="Livvic"/>
            </a:endParaRPr>
          </a:p>
          <a:p>
            <a:pPr marL="457200" lvl="0" indent="-349250" algn="l" rtl="0">
              <a:spcBef>
                <a:spcPts val="0"/>
              </a:spcBef>
              <a:spcAft>
                <a:spcPts val="0"/>
              </a:spcAft>
              <a:buClr>
                <a:srgbClr val="0B5394"/>
              </a:buClr>
              <a:buSzPts val="1900"/>
              <a:buFont typeface="Livvic"/>
              <a:buChar char="●"/>
            </a:pPr>
            <a:r>
              <a:rPr lang="en" sz="1900">
                <a:solidFill>
                  <a:srgbClr val="0B5394"/>
                </a:solidFill>
                <a:latin typeface="Livvic"/>
                <a:ea typeface="Livvic"/>
                <a:cs typeface="Livvic"/>
                <a:sym typeface="Livvic"/>
              </a:rPr>
              <a:t>How do we overcome these    barriers?</a:t>
            </a:r>
            <a:endParaRPr sz="1900">
              <a:solidFill>
                <a:srgbClr val="0B5394"/>
              </a:solidFill>
              <a:latin typeface="Livvic"/>
              <a:ea typeface="Livvic"/>
              <a:cs typeface="Livvic"/>
              <a:sym typeface="Livvic"/>
            </a:endParaRPr>
          </a:p>
          <a:p>
            <a:pPr marL="457200" lvl="0" indent="0" algn="l" rtl="0">
              <a:spcBef>
                <a:spcPts val="0"/>
              </a:spcBef>
              <a:spcAft>
                <a:spcPts val="0"/>
              </a:spcAft>
              <a:buNone/>
            </a:pPr>
            <a:endParaRPr sz="1900">
              <a:solidFill>
                <a:srgbClr val="0B5394"/>
              </a:solidFill>
              <a:latin typeface="Livvic"/>
              <a:ea typeface="Livvic"/>
              <a:cs typeface="Livvic"/>
              <a:sym typeface="Livvic"/>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43"/>
          <p:cNvSpPr txBox="1">
            <a:spLocks noGrp="1"/>
          </p:cNvSpPr>
          <p:nvPr>
            <p:ph type="title" idx="4294967295"/>
          </p:nvPr>
        </p:nvSpPr>
        <p:spPr>
          <a:xfrm>
            <a:off x="364250" y="514850"/>
            <a:ext cx="52158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solidFill>
                  <a:srgbClr val="0B5394"/>
                </a:solidFill>
                <a:latin typeface="Livvic Black"/>
                <a:ea typeface="Livvic Black"/>
                <a:cs typeface="Livvic Black"/>
                <a:sym typeface="Livvic Black"/>
              </a:rPr>
              <a:t>Positive Relationships</a:t>
            </a:r>
            <a:endParaRPr>
              <a:solidFill>
                <a:srgbClr val="0B5394"/>
              </a:solidFill>
              <a:latin typeface="Livvic Black"/>
              <a:ea typeface="Livvic Black"/>
              <a:cs typeface="Livvic Black"/>
              <a:sym typeface="Livvic Black"/>
            </a:endParaRPr>
          </a:p>
        </p:txBody>
      </p:sp>
      <p:sp>
        <p:nvSpPr>
          <p:cNvPr id="538" name="Google Shape;538;p43"/>
          <p:cNvSpPr txBox="1">
            <a:spLocks noGrp="1"/>
          </p:cNvSpPr>
          <p:nvPr>
            <p:ph type="body" idx="4294967295"/>
          </p:nvPr>
        </p:nvSpPr>
        <p:spPr>
          <a:xfrm>
            <a:off x="597775" y="1265850"/>
            <a:ext cx="8028300" cy="2546400"/>
          </a:xfrm>
          <a:prstGeom prst="rect">
            <a:avLst/>
          </a:prstGeom>
        </p:spPr>
        <p:txBody>
          <a:bodyPr spcFirstLastPara="1" wrap="square" lIns="91425" tIns="91425" rIns="91425" bIns="91425" anchor="t" anchorCtr="0">
            <a:noAutofit/>
          </a:bodyPr>
          <a:lstStyle/>
          <a:p>
            <a:pPr marL="457200" lvl="0" indent="-368300" algn="l" rtl="0">
              <a:spcBef>
                <a:spcPts val="0"/>
              </a:spcBef>
              <a:spcAft>
                <a:spcPts val="0"/>
              </a:spcAft>
              <a:buClr>
                <a:srgbClr val="0B5394"/>
              </a:buClr>
              <a:buSzPts val="2200"/>
              <a:buFont typeface="Livvic"/>
              <a:buChar char="●"/>
            </a:pPr>
            <a:r>
              <a:rPr lang="en" sz="2200">
                <a:solidFill>
                  <a:srgbClr val="0B5394"/>
                </a:solidFill>
                <a:latin typeface="Livvic"/>
                <a:ea typeface="Livvic"/>
                <a:cs typeface="Livvic"/>
                <a:sym typeface="Livvic"/>
              </a:rPr>
              <a:t>Working to promote positive growth in our relationships with students is </a:t>
            </a:r>
            <a:r>
              <a:rPr lang="en" sz="2200" b="1">
                <a:solidFill>
                  <a:srgbClr val="0B5394"/>
                </a:solidFill>
                <a:latin typeface="Livvic"/>
                <a:ea typeface="Livvic"/>
                <a:cs typeface="Livvic"/>
                <a:sym typeface="Livvic"/>
              </a:rPr>
              <a:t>essential</a:t>
            </a:r>
            <a:r>
              <a:rPr lang="en" sz="2200">
                <a:solidFill>
                  <a:srgbClr val="0B5394"/>
                </a:solidFill>
                <a:latin typeface="Livvic"/>
                <a:ea typeface="Livvic"/>
                <a:cs typeface="Livvic"/>
                <a:sym typeface="Livvic"/>
              </a:rPr>
              <a:t>.</a:t>
            </a:r>
            <a:endParaRPr sz="2200">
              <a:solidFill>
                <a:srgbClr val="0B5394"/>
              </a:solidFill>
              <a:latin typeface="Livvic"/>
              <a:ea typeface="Livvic"/>
              <a:cs typeface="Livvic"/>
              <a:sym typeface="Livvic"/>
            </a:endParaRPr>
          </a:p>
          <a:p>
            <a:pPr marL="457200" lvl="0" indent="-368300" algn="l" rtl="0">
              <a:lnSpc>
                <a:spcPct val="100000"/>
              </a:lnSpc>
              <a:spcBef>
                <a:spcPts val="0"/>
              </a:spcBef>
              <a:spcAft>
                <a:spcPts val="0"/>
              </a:spcAft>
              <a:buClr>
                <a:srgbClr val="0B5394"/>
              </a:buClr>
              <a:buSzPts val="2200"/>
              <a:buFont typeface="Livvic"/>
              <a:buChar char="●"/>
            </a:pPr>
            <a:r>
              <a:rPr lang="en" sz="2200">
                <a:solidFill>
                  <a:srgbClr val="0B5394"/>
                </a:solidFill>
                <a:latin typeface="Livvic"/>
                <a:ea typeface="Livvic"/>
                <a:cs typeface="Livvic"/>
                <a:sym typeface="Livvic"/>
              </a:rPr>
              <a:t>A relationship built on </a:t>
            </a:r>
            <a:r>
              <a:rPr lang="en" sz="2200" b="1">
                <a:solidFill>
                  <a:srgbClr val="0B5394"/>
                </a:solidFill>
                <a:latin typeface="Livvic"/>
                <a:ea typeface="Livvic"/>
                <a:cs typeface="Livvic"/>
                <a:sym typeface="Livvic"/>
              </a:rPr>
              <a:t>trust, understanding, and caring</a:t>
            </a:r>
            <a:r>
              <a:rPr lang="en" sz="2200">
                <a:solidFill>
                  <a:srgbClr val="0B5394"/>
                </a:solidFill>
                <a:latin typeface="Livvic"/>
                <a:ea typeface="Livvic"/>
                <a:cs typeface="Livvic"/>
                <a:sym typeface="Livvic"/>
              </a:rPr>
              <a:t> will foster students’ cooperation and motivation, promote their learning, social and emotional development, and their academic achievements in school. </a:t>
            </a:r>
            <a:endParaRPr sz="2200">
              <a:solidFill>
                <a:srgbClr val="0B5394"/>
              </a:solidFill>
              <a:latin typeface="Livvic"/>
              <a:ea typeface="Livvic"/>
              <a:cs typeface="Livvic"/>
              <a:sym typeface="Livvic"/>
            </a:endParaRPr>
          </a:p>
          <a:p>
            <a:pPr marL="457200" lvl="0" indent="-368300" algn="l" rtl="0">
              <a:lnSpc>
                <a:spcPct val="100000"/>
              </a:lnSpc>
              <a:spcBef>
                <a:spcPts val="0"/>
              </a:spcBef>
              <a:spcAft>
                <a:spcPts val="0"/>
              </a:spcAft>
              <a:buClr>
                <a:srgbClr val="0B5394"/>
              </a:buClr>
              <a:buSzPts val="2200"/>
              <a:buFont typeface="Livvic"/>
              <a:buChar char="●"/>
            </a:pPr>
            <a:r>
              <a:rPr lang="en" sz="2200">
                <a:solidFill>
                  <a:srgbClr val="0B5394"/>
                </a:solidFill>
                <a:latin typeface="Livvic"/>
                <a:ea typeface="Livvic"/>
                <a:cs typeface="Livvic"/>
                <a:sym typeface="Livvic"/>
              </a:rPr>
              <a:t>Beyond that, research also indicates that even </a:t>
            </a:r>
            <a:r>
              <a:rPr lang="en" sz="2200" b="1">
                <a:solidFill>
                  <a:srgbClr val="0B5394"/>
                </a:solidFill>
                <a:latin typeface="Livvic"/>
                <a:ea typeface="Livvic"/>
                <a:cs typeface="Livvic"/>
                <a:sym typeface="Livvic"/>
              </a:rPr>
              <a:t>one caring, nurturing adult</a:t>
            </a:r>
            <a:r>
              <a:rPr lang="en" sz="2200">
                <a:solidFill>
                  <a:srgbClr val="0B5394"/>
                </a:solidFill>
                <a:latin typeface="Livvic"/>
                <a:ea typeface="Livvic"/>
                <a:cs typeface="Livvic"/>
                <a:sym typeface="Livvic"/>
              </a:rPr>
              <a:t> in a child’s life can lead to that child having stronger resiliency and better life-long outcomes.</a:t>
            </a:r>
            <a:endParaRPr sz="2200">
              <a:solidFill>
                <a:srgbClr val="0B5394"/>
              </a:solidFill>
              <a:latin typeface="Livvic"/>
              <a:ea typeface="Livvic"/>
              <a:cs typeface="Livvic"/>
              <a:sym typeface="Livvic"/>
            </a:endParaRPr>
          </a:p>
          <a:p>
            <a:pPr marL="0" lvl="0" indent="0" algn="l" rtl="0">
              <a:lnSpc>
                <a:spcPct val="100000"/>
              </a:lnSpc>
              <a:spcBef>
                <a:spcPts val="0"/>
              </a:spcBef>
              <a:spcAft>
                <a:spcPts val="0"/>
              </a:spcAft>
              <a:buNone/>
            </a:pPr>
            <a:endParaRPr sz="1700">
              <a:latin typeface="Arial"/>
              <a:ea typeface="Arial"/>
              <a:cs typeface="Arial"/>
              <a:sym typeface="Arial"/>
            </a:endParaRPr>
          </a:p>
          <a:p>
            <a:pPr marL="0" lvl="0" indent="0" algn="l" rtl="0">
              <a:spcBef>
                <a:spcPts val="0"/>
              </a:spcBef>
              <a:spcAft>
                <a:spcPts val="0"/>
              </a:spcAft>
              <a:buNone/>
            </a:pP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42"/>
        <p:cNvGrpSpPr/>
        <p:nvPr/>
      </p:nvGrpSpPr>
      <p:grpSpPr>
        <a:xfrm>
          <a:off x="0" y="0"/>
          <a:ext cx="0" cy="0"/>
          <a:chOff x="0" y="0"/>
          <a:chExt cx="0" cy="0"/>
        </a:xfrm>
      </p:grpSpPr>
      <p:sp>
        <p:nvSpPr>
          <p:cNvPr id="543" name="Google Shape;543;p44"/>
          <p:cNvSpPr txBox="1">
            <a:spLocks noGrp="1"/>
          </p:cNvSpPr>
          <p:nvPr>
            <p:ph type="title" idx="4294967295"/>
          </p:nvPr>
        </p:nvSpPr>
        <p:spPr>
          <a:xfrm>
            <a:off x="597775" y="514850"/>
            <a:ext cx="49824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0B5394"/>
                </a:solidFill>
                <a:latin typeface="Livvic Black"/>
                <a:ea typeface="Livvic Black"/>
                <a:cs typeface="Livvic Black"/>
                <a:sym typeface="Livvic Black"/>
              </a:rPr>
              <a:t>Play and Attention</a:t>
            </a:r>
            <a:endParaRPr>
              <a:solidFill>
                <a:srgbClr val="0B5394"/>
              </a:solidFill>
              <a:latin typeface="Livvic Black"/>
              <a:ea typeface="Livvic Black"/>
              <a:cs typeface="Livvic Black"/>
              <a:sym typeface="Livvic Black"/>
            </a:endParaRPr>
          </a:p>
        </p:txBody>
      </p:sp>
      <p:sp>
        <p:nvSpPr>
          <p:cNvPr id="544" name="Google Shape;544;p44"/>
          <p:cNvSpPr txBox="1">
            <a:spLocks noGrp="1"/>
          </p:cNvSpPr>
          <p:nvPr>
            <p:ph type="body" idx="4294967295"/>
          </p:nvPr>
        </p:nvSpPr>
        <p:spPr>
          <a:xfrm>
            <a:off x="597775" y="1265850"/>
            <a:ext cx="8028300" cy="2546400"/>
          </a:xfrm>
          <a:prstGeom prst="rect">
            <a:avLst/>
          </a:prstGeom>
        </p:spPr>
        <p:txBody>
          <a:bodyPr spcFirstLastPara="1" wrap="square" lIns="91425" tIns="91425" rIns="91425" bIns="91425" anchor="t" anchorCtr="0">
            <a:noAutofit/>
          </a:bodyPr>
          <a:lstStyle/>
          <a:p>
            <a:pPr marL="457200" lvl="0" indent="-368300" algn="l" rtl="0">
              <a:lnSpc>
                <a:spcPct val="90000"/>
              </a:lnSpc>
              <a:spcBef>
                <a:spcPts val="0"/>
              </a:spcBef>
              <a:spcAft>
                <a:spcPts val="0"/>
              </a:spcAft>
              <a:buClr>
                <a:srgbClr val="0B5394"/>
              </a:buClr>
              <a:buSzPts val="2200"/>
              <a:buFont typeface="Livvic"/>
              <a:buChar char="●"/>
            </a:pPr>
            <a:r>
              <a:rPr lang="en" sz="2200">
                <a:solidFill>
                  <a:srgbClr val="0B5394"/>
                </a:solidFill>
                <a:latin typeface="Livvic"/>
                <a:ea typeface="Livvic"/>
                <a:cs typeface="Livvic"/>
                <a:sym typeface="Livvic"/>
              </a:rPr>
              <a:t>Hand out: Key Concepts</a:t>
            </a:r>
            <a:endParaRPr sz="2200">
              <a:solidFill>
                <a:srgbClr val="0B5394"/>
              </a:solidFill>
              <a:latin typeface="Livvic"/>
              <a:ea typeface="Livvic"/>
              <a:cs typeface="Livvic"/>
              <a:sym typeface="Livvic"/>
            </a:endParaRPr>
          </a:p>
          <a:p>
            <a:pPr marL="457200" lvl="0" indent="-368300" algn="l" rtl="0">
              <a:lnSpc>
                <a:spcPct val="90000"/>
              </a:lnSpc>
              <a:spcBef>
                <a:spcPts val="800"/>
              </a:spcBef>
              <a:spcAft>
                <a:spcPts val="0"/>
              </a:spcAft>
              <a:buClr>
                <a:srgbClr val="0B5394"/>
              </a:buClr>
              <a:buSzPts val="2200"/>
              <a:buFont typeface="Livvic"/>
              <a:buChar char="●"/>
            </a:pPr>
            <a:r>
              <a:rPr lang="en" sz="2200">
                <a:solidFill>
                  <a:srgbClr val="0B5394"/>
                </a:solidFill>
                <a:latin typeface="Livvic"/>
                <a:ea typeface="Livvic"/>
                <a:cs typeface="Livvic"/>
                <a:sym typeface="Livvic"/>
              </a:rPr>
              <a:t>Value of being child-directed</a:t>
            </a:r>
            <a:endParaRPr sz="2200">
              <a:solidFill>
                <a:srgbClr val="0B5394"/>
              </a:solidFill>
              <a:latin typeface="Livvic"/>
              <a:ea typeface="Livvic"/>
              <a:cs typeface="Livvic"/>
              <a:sym typeface="Livvic"/>
            </a:endParaRPr>
          </a:p>
          <a:p>
            <a:pPr marL="457200" lvl="0" indent="-368300" algn="l" rtl="0">
              <a:lnSpc>
                <a:spcPct val="90000"/>
              </a:lnSpc>
              <a:spcBef>
                <a:spcPts val="800"/>
              </a:spcBef>
              <a:spcAft>
                <a:spcPts val="0"/>
              </a:spcAft>
              <a:buClr>
                <a:srgbClr val="0B5394"/>
              </a:buClr>
              <a:buSzPts val="2200"/>
              <a:buFont typeface="Livvic"/>
              <a:buChar char="●"/>
            </a:pPr>
            <a:r>
              <a:rPr lang="en" sz="2200">
                <a:solidFill>
                  <a:srgbClr val="0B5394"/>
                </a:solidFill>
                <a:latin typeface="Livvic"/>
                <a:ea typeface="Livvic"/>
                <a:cs typeface="Livvic"/>
                <a:sym typeface="Livvic"/>
              </a:rPr>
              <a:t>Value of being undistracted</a:t>
            </a:r>
            <a:endParaRPr sz="2200">
              <a:solidFill>
                <a:srgbClr val="0B5394"/>
              </a:solidFill>
              <a:latin typeface="Livvic"/>
              <a:ea typeface="Livvic"/>
              <a:cs typeface="Livvic"/>
              <a:sym typeface="Livvic"/>
            </a:endParaRPr>
          </a:p>
          <a:p>
            <a:pPr marL="457200" lvl="0" indent="-368300" algn="l" rtl="0">
              <a:lnSpc>
                <a:spcPct val="90000"/>
              </a:lnSpc>
              <a:spcBef>
                <a:spcPts val="800"/>
              </a:spcBef>
              <a:spcAft>
                <a:spcPts val="0"/>
              </a:spcAft>
              <a:buClr>
                <a:srgbClr val="0B5394"/>
              </a:buClr>
              <a:buSzPts val="2200"/>
              <a:buFont typeface="Livvic"/>
              <a:buChar char="●"/>
            </a:pPr>
            <a:r>
              <a:rPr lang="en" sz="2200">
                <a:solidFill>
                  <a:srgbClr val="0B5394"/>
                </a:solidFill>
                <a:latin typeface="Livvic"/>
                <a:ea typeface="Livvic"/>
                <a:cs typeface="Livvic"/>
                <a:sym typeface="Livvic"/>
              </a:rPr>
              <a:t>Appreciative audience</a:t>
            </a:r>
            <a:endParaRPr sz="2200">
              <a:solidFill>
                <a:srgbClr val="0B5394"/>
              </a:solidFill>
              <a:latin typeface="Livvic"/>
              <a:ea typeface="Livvic"/>
              <a:cs typeface="Livvic"/>
              <a:sym typeface="Livvic"/>
            </a:endParaRPr>
          </a:p>
          <a:p>
            <a:pPr marL="457200" lvl="0" indent="-368300" algn="l" rtl="0">
              <a:lnSpc>
                <a:spcPct val="90000"/>
              </a:lnSpc>
              <a:spcBef>
                <a:spcPts val="800"/>
              </a:spcBef>
              <a:spcAft>
                <a:spcPts val="0"/>
              </a:spcAft>
              <a:buClr>
                <a:srgbClr val="0B5394"/>
              </a:buClr>
              <a:buSzPts val="2200"/>
              <a:buFont typeface="Livvic"/>
              <a:buChar char="●"/>
            </a:pPr>
            <a:r>
              <a:rPr lang="en" sz="2200">
                <a:solidFill>
                  <a:srgbClr val="0B5394"/>
                </a:solidFill>
                <a:latin typeface="Livvic"/>
                <a:ea typeface="Livvic"/>
                <a:cs typeface="Livvic"/>
                <a:sym typeface="Livvic"/>
              </a:rPr>
              <a:t>Descriptive commenting</a:t>
            </a:r>
            <a:endParaRPr sz="2200">
              <a:solidFill>
                <a:srgbClr val="0B5394"/>
              </a:solidFill>
              <a:latin typeface="Livvic"/>
              <a:ea typeface="Livvic"/>
              <a:cs typeface="Livvic"/>
              <a:sym typeface="Livvic"/>
            </a:endParaRPr>
          </a:p>
          <a:p>
            <a:pPr marL="457200" lvl="0" indent="-368300" algn="l" rtl="0">
              <a:lnSpc>
                <a:spcPct val="90000"/>
              </a:lnSpc>
              <a:spcBef>
                <a:spcPts val="800"/>
              </a:spcBef>
              <a:spcAft>
                <a:spcPts val="0"/>
              </a:spcAft>
              <a:buClr>
                <a:srgbClr val="0B5394"/>
              </a:buClr>
              <a:buSzPts val="2200"/>
              <a:buFont typeface="Livvic"/>
              <a:buChar char="●"/>
            </a:pPr>
            <a:r>
              <a:rPr lang="en" sz="2200">
                <a:solidFill>
                  <a:srgbClr val="0B5394"/>
                </a:solidFill>
                <a:latin typeface="Livvic"/>
                <a:ea typeface="Livvic"/>
                <a:cs typeface="Livvic"/>
                <a:sym typeface="Livvic"/>
              </a:rPr>
              <a:t>Attachment is strongest when there </a:t>
            </a:r>
            <a:endParaRPr sz="2200">
              <a:solidFill>
                <a:srgbClr val="0B5394"/>
              </a:solidFill>
              <a:latin typeface="Livvic"/>
              <a:ea typeface="Livvic"/>
              <a:cs typeface="Livvic"/>
              <a:sym typeface="Livvic"/>
            </a:endParaRPr>
          </a:p>
          <a:p>
            <a:pPr marL="457200" lvl="0" indent="0" algn="l" rtl="0">
              <a:lnSpc>
                <a:spcPct val="90000"/>
              </a:lnSpc>
              <a:spcBef>
                <a:spcPts val="800"/>
              </a:spcBef>
              <a:spcAft>
                <a:spcPts val="0"/>
              </a:spcAft>
              <a:buNone/>
            </a:pPr>
            <a:r>
              <a:rPr lang="en" sz="2200">
                <a:solidFill>
                  <a:srgbClr val="0B5394"/>
                </a:solidFill>
                <a:latin typeface="Livvic"/>
                <a:ea typeface="Livvic"/>
                <a:cs typeface="Livvic"/>
                <a:sym typeface="Livvic"/>
              </a:rPr>
              <a:t>is equal engagement!</a:t>
            </a:r>
            <a:endParaRPr sz="2500">
              <a:solidFill>
                <a:srgbClr val="0B5394"/>
              </a:solidFill>
              <a:latin typeface="Livvic"/>
              <a:ea typeface="Livvic"/>
              <a:cs typeface="Livvic"/>
              <a:sym typeface="Livvic"/>
            </a:endParaRPr>
          </a:p>
          <a:p>
            <a:pPr marL="0" lvl="0" indent="0" algn="l" rtl="0">
              <a:lnSpc>
                <a:spcPct val="100000"/>
              </a:lnSpc>
              <a:spcBef>
                <a:spcPts val="0"/>
              </a:spcBef>
              <a:spcAft>
                <a:spcPts val="0"/>
              </a:spcAft>
              <a:buNone/>
            </a:pPr>
            <a:endParaRPr sz="1700">
              <a:latin typeface="Arial"/>
              <a:ea typeface="Arial"/>
              <a:cs typeface="Arial"/>
              <a:sym typeface="Arial"/>
            </a:endParaRPr>
          </a:p>
          <a:p>
            <a:pPr marL="0" lvl="0" indent="0" algn="l" rtl="0">
              <a:spcBef>
                <a:spcPts val="0"/>
              </a:spcBef>
              <a:spcAft>
                <a:spcPts val="0"/>
              </a:spcAft>
              <a:buNone/>
            </a:pPr>
            <a:endParaRPr/>
          </a:p>
        </p:txBody>
      </p:sp>
      <p:pic>
        <p:nvPicPr>
          <p:cNvPr id="545" name="Google Shape;545;p44"/>
          <p:cNvPicPr preferRelativeResize="0"/>
          <p:nvPr/>
        </p:nvPicPr>
        <p:blipFill>
          <a:blip r:embed="rId3">
            <a:alphaModFix/>
          </a:blip>
          <a:stretch>
            <a:fillRect/>
          </a:stretch>
        </p:blipFill>
        <p:spPr>
          <a:xfrm>
            <a:off x="5017125" y="514850"/>
            <a:ext cx="2770325" cy="1846875"/>
          </a:xfrm>
          <a:prstGeom prst="rect">
            <a:avLst/>
          </a:prstGeom>
          <a:noFill/>
          <a:ln>
            <a:noFill/>
          </a:ln>
        </p:spPr>
      </p:pic>
      <p:pic>
        <p:nvPicPr>
          <p:cNvPr id="546" name="Google Shape;546;p44"/>
          <p:cNvPicPr preferRelativeResize="0"/>
          <p:nvPr/>
        </p:nvPicPr>
        <p:blipFill>
          <a:blip r:embed="rId4">
            <a:alphaModFix/>
          </a:blip>
          <a:stretch>
            <a:fillRect/>
          </a:stretch>
        </p:blipFill>
        <p:spPr>
          <a:xfrm>
            <a:off x="6137823" y="2694375"/>
            <a:ext cx="2381399" cy="178604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50"/>
        <p:cNvGrpSpPr/>
        <p:nvPr/>
      </p:nvGrpSpPr>
      <p:grpSpPr>
        <a:xfrm>
          <a:off x="0" y="0"/>
          <a:ext cx="0" cy="0"/>
          <a:chOff x="0" y="0"/>
          <a:chExt cx="0" cy="0"/>
        </a:xfrm>
      </p:grpSpPr>
      <p:sp>
        <p:nvSpPr>
          <p:cNvPr id="551" name="Google Shape;551;p45"/>
          <p:cNvSpPr txBox="1"/>
          <p:nvPr/>
        </p:nvSpPr>
        <p:spPr>
          <a:xfrm>
            <a:off x="547350" y="563250"/>
            <a:ext cx="8049300" cy="4017000"/>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None/>
            </a:pPr>
            <a:r>
              <a:rPr lang="en" sz="2700" b="1">
                <a:solidFill>
                  <a:srgbClr val="0B5394"/>
                </a:solidFill>
                <a:latin typeface="Livvic"/>
                <a:ea typeface="Livvic"/>
                <a:cs typeface="Livvic"/>
                <a:sym typeface="Livvic"/>
              </a:rPr>
              <a:t>Your </a:t>
            </a:r>
            <a:r>
              <a:rPr lang="en" sz="2700" b="1" u="sng">
                <a:solidFill>
                  <a:srgbClr val="0B5394"/>
                </a:solidFill>
                <a:latin typeface="Livvic"/>
                <a:ea typeface="Livvic"/>
                <a:cs typeface="Livvic"/>
                <a:sym typeface="Livvic"/>
              </a:rPr>
              <a:t>connection </a:t>
            </a:r>
            <a:r>
              <a:rPr lang="en" sz="2700" b="1">
                <a:solidFill>
                  <a:srgbClr val="0B5394"/>
                </a:solidFill>
                <a:latin typeface="Livvic"/>
                <a:ea typeface="Livvic"/>
                <a:cs typeface="Livvic"/>
                <a:sym typeface="Livvic"/>
              </a:rPr>
              <a:t>to the student is where your power lies. </a:t>
            </a:r>
            <a:endParaRPr sz="2700" b="1">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endParaRPr sz="2700" b="1">
              <a:solidFill>
                <a:srgbClr val="0B5394"/>
              </a:solidFill>
              <a:latin typeface="Livvic"/>
              <a:ea typeface="Livvic"/>
              <a:cs typeface="Livvic"/>
              <a:sym typeface="Livvic"/>
            </a:endParaRPr>
          </a:p>
          <a:p>
            <a:pPr marL="0" lvl="0" indent="0" algn="ctr" rtl="0">
              <a:lnSpc>
                <a:spcPct val="90000"/>
              </a:lnSpc>
              <a:spcBef>
                <a:spcPts val="500"/>
              </a:spcBef>
              <a:spcAft>
                <a:spcPts val="0"/>
              </a:spcAft>
              <a:buNone/>
            </a:pPr>
            <a:r>
              <a:rPr lang="en" sz="2700">
                <a:solidFill>
                  <a:srgbClr val="0B5394"/>
                </a:solidFill>
                <a:latin typeface="Livvic"/>
                <a:ea typeface="Livvic"/>
                <a:cs typeface="Livvic"/>
                <a:sym typeface="Livvic"/>
              </a:rPr>
              <a:t>“We rarely come out of the gate with, “I’m going to respect you, you tell me what to think, and then I’m going to decide how I feel about you.” It always happens in reverse. “When you make me feel connected to you, I’ll listen to you all day long.’”</a:t>
            </a:r>
            <a:endParaRPr sz="2700">
              <a:solidFill>
                <a:srgbClr val="0B5394"/>
              </a:solidFill>
              <a:latin typeface="Livvic"/>
              <a:ea typeface="Livvic"/>
              <a:cs typeface="Livvic"/>
              <a:sym typeface="Livvic"/>
            </a:endParaRPr>
          </a:p>
          <a:p>
            <a:pPr marL="457200" lvl="0" indent="-349250" algn="ctr" rtl="0">
              <a:lnSpc>
                <a:spcPct val="90000"/>
              </a:lnSpc>
              <a:spcBef>
                <a:spcPts val="1000"/>
              </a:spcBef>
              <a:spcAft>
                <a:spcPts val="0"/>
              </a:spcAft>
              <a:buClr>
                <a:srgbClr val="0B5394"/>
              </a:buClr>
              <a:buSzPts val="1900"/>
              <a:buFont typeface="Livvic"/>
              <a:buChar char="-"/>
            </a:pPr>
            <a:r>
              <a:rPr lang="en" sz="1900">
                <a:solidFill>
                  <a:srgbClr val="0B5394"/>
                </a:solidFill>
                <a:latin typeface="Livvic"/>
                <a:ea typeface="Livvic"/>
                <a:cs typeface="Livvic"/>
                <a:sym typeface="Livvic"/>
              </a:rPr>
              <a:t>Dr. Jody Carrington, 2019 </a:t>
            </a:r>
            <a:endParaRPr sz="3000">
              <a:solidFill>
                <a:srgbClr val="0B5394"/>
              </a:solidFill>
              <a:latin typeface="Livvic"/>
              <a:ea typeface="Livvic"/>
              <a:cs typeface="Livvic"/>
              <a:sym typeface="Livvic"/>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55"/>
        <p:cNvGrpSpPr/>
        <p:nvPr/>
      </p:nvGrpSpPr>
      <p:grpSpPr>
        <a:xfrm>
          <a:off x="0" y="0"/>
          <a:ext cx="0" cy="0"/>
          <a:chOff x="0" y="0"/>
          <a:chExt cx="0" cy="0"/>
        </a:xfrm>
      </p:grpSpPr>
      <p:sp>
        <p:nvSpPr>
          <p:cNvPr id="556" name="Google Shape;556;p46"/>
          <p:cNvSpPr txBox="1"/>
          <p:nvPr/>
        </p:nvSpPr>
        <p:spPr>
          <a:xfrm>
            <a:off x="772500" y="478350"/>
            <a:ext cx="7599000" cy="37248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0"/>
              </a:spcBef>
              <a:spcAft>
                <a:spcPts val="0"/>
              </a:spcAft>
              <a:buNone/>
            </a:pPr>
            <a:endParaRPr sz="30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r>
              <a:rPr lang="en" sz="3000">
                <a:solidFill>
                  <a:srgbClr val="0B5394"/>
                </a:solidFill>
                <a:latin typeface="Livvic"/>
                <a:ea typeface="Livvic"/>
                <a:cs typeface="Livvic"/>
                <a:sym typeface="Livvic"/>
              </a:rPr>
              <a:t>"From this day forward, every time you hear yourself say, that kid is ‘attention seeking or lying’ try to replace that phrase with, </a:t>
            </a:r>
            <a:r>
              <a:rPr lang="en" sz="3000" b="1">
                <a:solidFill>
                  <a:srgbClr val="0B5394"/>
                </a:solidFill>
                <a:latin typeface="Livvic"/>
                <a:ea typeface="Livvic"/>
                <a:cs typeface="Livvic"/>
                <a:sym typeface="Livvic"/>
              </a:rPr>
              <a:t>that kid is ‘connection seeking,’</a:t>
            </a:r>
            <a:r>
              <a:rPr lang="en" sz="3000">
                <a:solidFill>
                  <a:srgbClr val="0B5394"/>
                </a:solidFill>
                <a:latin typeface="Livvic"/>
                <a:ea typeface="Livvic"/>
                <a:cs typeface="Livvic"/>
                <a:sym typeface="Livvic"/>
              </a:rPr>
              <a:t> and see what happens." </a:t>
            </a:r>
            <a:endParaRPr sz="30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endParaRPr sz="30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r>
              <a:rPr lang="en" sz="2000">
                <a:solidFill>
                  <a:srgbClr val="0B5394"/>
                </a:solidFill>
                <a:latin typeface="Livvic"/>
                <a:ea typeface="Livvic"/>
                <a:cs typeface="Livvic"/>
                <a:sym typeface="Livvic"/>
              </a:rPr>
              <a:t>- Dr. Jody Carrington, 2019</a:t>
            </a:r>
            <a:endParaRPr sz="2000">
              <a:solidFill>
                <a:srgbClr val="0B5394"/>
              </a:solidFill>
              <a:latin typeface="Livvic"/>
              <a:ea typeface="Livvic"/>
              <a:cs typeface="Livvic"/>
              <a:sym typeface="Livvic"/>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sp>
        <p:nvSpPr>
          <p:cNvPr id="561" name="Google Shape;561;p47"/>
          <p:cNvSpPr txBox="1"/>
          <p:nvPr/>
        </p:nvSpPr>
        <p:spPr>
          <a:xfrm>
            <a:off x="1254300" y="1073400"/>
            <a:ext cx="6635400" cy="2996700"/>
          </a:xfrm>
          <a:prstGeom prst="rect">
            <a:avLst/>
          </a:prstGeom>
          <a:noFill/>
          <a:ln>
            <a:noFill/>
          </a:ln>
        </p:spPr>
        <p:txBody>
          <a:bodyPr spcFirstLastPara="1" wrap="square" lIns="91425" tIns="91425" rIns="91425" bIns="91425" anchor="t" anchorCtr="0">
            <a:noAutofit/>
          </a:bodyPr>
          <a:lstStyle/>
          <a:p>
            <a:pPr marL="152400" lvl="0" indent="0" algn="ctr" rtl="0">
              <a:lnSpc>
                <a:spcPct val="110000"/>
              </a:lnSpc>
              <a:spcBef>
                <a:spcPts val="0"/>
              </a:spcBef>
              <a:spcAft>
                <a:spcPts val="0"/>
              </a:spcAft>
              <a:buNone/>
            </a:pPr>
            <a:r>
              <a:rPr lang="en" sz="3000" b="1">
                <a:solidFill>
                  <a:srgbClr val="0B5394"/>
                </a:solidFill>
                <a:latin typeface="Livvic"/>
                <a:ea typeface="Livvic"/>
                <a:cs typeface="Livvic"/>
                <a:sym typeface="Livvic"/>
              </a:rPr>
              <a:t>Brainstorm Activity</a:t>
            </a:r>
            <a:r>
              <a:rPr lang="en" sz="3000">
                <a:solidFill>
                  <a:srgbClr val="0B5394"/>
                </a:solidFill>
                <a:latin typeface="Livvic"/>
                <a:ea typeface="Livvic"/>
                <a:cs typeface="Livvic"/>
                <a:sym typeface="Livvic"/>
              </a:rPr>
              <a:t>: </a:t>
            </a:r>
            <a:endParaRPr sz="3000">
              <a:solidFill>
                <a:srgbClr val="0B5394"/>
              </a:solidFill>
              <a:latin typeface="Livvic"/>
              <a:ea typeface="Livvic"/>
              <a:cs typeface="Livvic"/>
              <a:sym typeface="Livvic"/>
            </a:endParaRPr>
          </a:p>
          <a:p>
            <a:pPr marL="152400" lvl="0" indent="0" algn="ctr" rtl="0">
              <a:lnSpc>
                <a:spcPct val="110000"/>
              </a:lnSpc>
              <a:spcBef>
                <a:spcPts val="0"/>
              </a:spcBef>
              <a:spcAft>
                <a:spcPts val="0"/>
              </a:spcAft>
              <a:buNone/>
            </a:pPr>
            <a:endParaRPr sz="2000">
              <a:solidFill>
                <a:srgbClr val="0B5394"/>
              </a:solidFill>
              <a:latin typeface="Livvic"/>
              <a:ea typeface="Livvic"/>
              <a:cs typeface="Livvic"/>
              <a:sym typeface="Livvic"/>
            </a:endParaRPr>
          </a:p>
          <a:p>
            <a:pPr marL="152400" lvl="0" indent="0" algn="ctr" rtl="0">
              <a:lnSpc>
                <a:spcPct val="110000"/>
              </a:lnSpc>
              <a:spcBef>
                <a:spcPts val="0"/>
              </a:spcBef>
              <a:spcAft>
                <a:spcPts val="0"/>
              </a:spcAft>
              <a:buNone/>
            </a:pPr>
            <a:r>
              <a:rPr lang="en" sz="3000">
                <a:solidFill>
                  <a:srgbClr val="0B5394"/>
                </a:solidFill>
                <a:latin typeface="Livvic"/>
                <a:ea typeface="Livvic"/>
                <a:cs typeface="Livvic"/>
                <a:sym typeface="Livvic"/>
              </a:rPr>
              <a:t>What are some ways that we can work on building positive relationships with </a:t>
            </a:r>
            <a:r>
              <a:rPr lang="en" sz="3000" u="sng">
                <a:solidFill>
                  <a:srgbClr val="0B5394"/>
                </a:solidFill>
                <a:latin typeface="Livvic"/>
                <a:ea typeface="Livvic"/>
                <a:cs typeface="Livvic"/>
                <a:sym typeface="Livvic"/>
              </a:rPr>
              <a:t>challenging students?</a:t>
            </a:r>
            <a:endParaRPr sz="3000" u="sng">
              <a:solidFill>
                <a:srgbClr val="0B5394"/>
              </a:solidFill>
              <a:latin typeface="Livvic"/>
              <a:ea typeface="Livvic"/>
              <a:cs typeface="Livvic"/>
              <a:sym typeface="Livvic"/>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65"/>
        <p:cNvGrpSpPr/>
        <p:nvPr/>
      </p:nvGrpSpPr>
      <p:grpSpPr>
        <a:xfrm>
          <a:off x="0" y="0"/>
          <a:ext cx="0" cy="0"/>
          <a:chOff x="0" y="0"/>
          <a:chExt cx="0" cy="0"/>
        </a:xfrm>
      </p:grpSpPr>
      <p:pic>
        <p:nvPicPr>
          <p:cNvPr id="566" name="Google Shape;566;p48"/>
          <p:cNvPicPr preferRelativeResize="0"/>
          <p:nvPr/>
        </p:nvPicPr>
        <p:blipFill rotWithShape="1">
          <a:blip r:embed="rId3">
            <a:alphaModFix/>
          </a:blip>
          <a:srcRect l="35777" t="27326" r="39470" b="10918"/>
          <a:stretch/>
        </p:blipFill>
        <p:spPr>
          <a:xfrm>
            <a:off x="5848687" y="639538"/>
            <a:ext cx="2753424" cy="3864426"/>
          </a:xfrm>
          <a:prstGeom prst="rect">
            <a:avLst/>
          </a:prstGeom>
          <a:noFill/>
          <a:ln>
            <a:noFill/>
          </a:ln>
        </p:spPr>
      </p:pic>
      <p:sp>
        <p:nvSpPr>
          <p:cNvPr id="567" name="Google Shape;567;p48"/>
          <p:cNvSpPr txBox="1"/>
          <p:nvPr/>
        </p:nvSpPr>
        <p:spPr>
          <a:xfrm>
            <a:off x="533175" y="1073400"/>
            <a:ext cx="5059500" cy="2996700"/>
          </a:xfrm>
          <a:prstGeom prst="rect">
            <a:avLst/>
          </a:prstGeom>
          <a:noFill/>
          <a:ln>
            <a:noFill/>
          </a:ln>
        </p:spPr>
        <p:txBody>
          <a:bodyPr spcFirstLastPara="1" wrap="square" lIns="91425" tIns="91425" rIns="91425" bIns="91425" anchor="t" anchorCtr="0">
            <a:noAutofit/>
          </a:bodyPr>
          <a:lstStyle/>
          <a:p>
            <a:pPr marL="152400" lvl="0" indent="0" algn="ctr" rtl="0">
              <a:lnSpc>
                <a:spcPct val="110000"/>
              </a:lnSpc>
              <a:spcBef>
                <a:spcPts val="0"/>
              </a:spcBef>
              <a:spcAft>
                <a:spcPts val="0"/>
              </a:spcAft>
              <a:buNone/>
            </a:pPr>
            <a:r>
              <a:rPr lang="en" sz="3000" b="1">
                <a:solidFill>
                  <a:srgbClr val="0B5394"/>
                </a:solidFill>
                <a:latin typeface="Livvic"/>
                <a:ea typeface="Livvic"/>
                <a:cs typeface="Livvic"/>
                <a:sym typeface="Livvic"/>
              </a:rPr>
              <a:t>Worksheet Activity:</a:t>
            </a:r>
            <a:endParaRPr sz="3000">
              <a:solidFill>
                <a:srgbClr val="0B5394"/>
              </a:solidFill>
              <a:latin typeface="Livvic"/>
              <a:ea typeface="Livvic"/>
              <a:cs typeface="Livvic"/>
              <a:sym typeface="Livvic"/>
            </a:endParaRPr>
          </a:p>
          <a:p>
            <a:pPr marL="152400" lvl="0" indent="0" algn="ctr" rtl="0">
              <a:lnSpc>
                <a:spcPct val="110000"/>
              </a:lnSpc>
              <a:spcBef>
                <a:spcPts val="0"/>
              </a:spcBef>
              <a:spcAft>
                <a:spcPts val="0"/>
              </a:spcAft>
              <a:buNone/>
            </a:pPr>
            <a:endParaRPr sz="2000">
              <a:solidFill>
                <a:srgbClr val="0B5394"/>
              </a:solidFill>
              <a:latin typeface="Livvic"/>
              <a:ea typeface="Livvic"/>
              <a:cs typeface="Livvic"/>
              <a:sym typeface="Livvic"/>
            </a:endParaRPr>
          </a:p>
          <a:p>
            <a:pPr marL="152400" lvl="0" indent="0" algn="ctr" rtl="0">
              <a:lnSpc>
                <a:spcPct val="110000"/>
              </a:lnSpc>
              <a:spcBef>
                <a:spcPts val="0"/>
              </a:spcBef>
              <a:spcAft>
                <a:spcPts val="0"/>
              </a:spcAft>
              <a:buNone/>
            </a:pPr>
            <a:r>
              <a:rPr lang="en" sz="3000">
                <a:solidFill>
                  <a:srgbClr val="0B5394"/>
                </a:solidFill>
                <a:latin typeface="Livvic"/>
                <a:ea typeface="Livvic"/>
                <a:cs typeface="Livvic"/>
                <a:sym typeface="Livvic"/>
              </a:rPr>
              <a:t>Record </a:t>
            </a:r>
            <a:r>
              <a:rPr lang="en" sz="3000" b="1">
                <a:solidFill>
                  <a:srgbClr val="0B5394"/>
                </a:solidFill>
                <a:latin typeface="Livvic"/>
                <a:ea typeface="Livvic"/>
                <a:cs typeface="Livvic"/>
                <a:sym typeface="Livvic"/>
              </a:rPr>
              <a:t>3 special connections </a:t>
            </a:r>
            <a:r>
              <a:rPr lang="en" sz="3000">
                <a:solidFill>
                  <a:srgbClr val="0B5394"/>
                </a:solidFill>
                <a:latin typeface="Livvic"/>
                <a:ea typeface="Livvic"/>
                <a:cs typeface="Livvic"/>
                <a:sym typeface="Livvic"/>
              </a:rPr>
              <a:t>that can be made with a student with challenging behaviours. </a:t>
            </a:r>
            <a:endParaRPr sz="3000" u="sng">
              <a:solidFill>
                <a:srgbClr val="0B5394"/>
              </a:solidFill>
              <a:latin typeface="Livvic"/>
              <a:ea typeface="Livvic"/>
              <a:cs typeface="Livvic"/>
              <a:sym typeface="Livvic"/>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71"/>
        <p:cNvGrpSpPr/>
        <p:nvPr/>
      </p:nvGrpSpPr>
      <p:grpSpPr>
        <a:xfrm>
          <a:off x="0" y="0"/>
          <a:ext cx="0" cy="0"/>
          <a:chOff x="0" y="0"/>
          <a:chExt cx="0" cy="0"/>
        </a:xfrm>
      </p:grpSpPr>
      <p:sp>
        <p:nvSpPr>
          <p:cNvPr id="572" name="Google Shape;572;p49"/>
          <p:cNvSpPr txBox="1"/>
          <p:nvPr/>
        </p:nvSpPr>
        <p:spPr>
          <a:xfrm>
            <a:off x="533175" y="1073400"/>
            <a:ext cx="5059500" cy="2996700"/>
          </a:xfrm>
          <a:prstGeom prst="rect">
            <a:avLst/>
          </a:prstGeom>
          <a:noFill/>
          <a:ln>
            <a:noFill/>
          </a:ln>
        </p:spPr>
        <p:txBody>
          <a:bodyPr spcFirstLastPara="1" wrap="square" lIns="91425" tIns="91425" rIns="91425" bIns="91425" anchor="t" anchorCtr="0">
            <a:noAutofit/>
          </a:bodyPr>
          <a:lstStyle/>
          <a:p>
            <a:pPr marL="152400" lvl="0" indent="0" algn="l" rtl="0">
              <a:lnSpc>
                <a:spcPct val="110000"/>
              </a:lnSpc>
              <a:spcBef>
                <a:spcPts val="0"/>
              </a:spcBef>
              <a:spcAft>
                <a:spcPts val="0"/>
              </a:spcAft>
              <a:buNone/>
            </a:pPr>
            <a:r>
              <a:rPr lang="en" sz="3000" b="1">
                <a:solidFill>
                  <a:srgbClr val="0B5394"/>
                </a:solidFill>
                <a:latin typeface="Livvic"/>
                <a:ea typeface="Livvic"/>
                <a:cs typeface="Livvic"/>
                <a:sym typeface="Livvic"/>
              </a:rPr>
              <a:t>Activity:</a:t>
            </a:r>
            <a:endParaRPr sz="3000">
              <a:solidFill>
                <a:srgbClr val="0B5394"/>
              </a:solidFill>
              <a:latin typeface="Livvic"/>
              <a:ea typeface="Livvic"/>
              <a:cs typeface="Livvic"/>
              <a:sym typeface="Livvic"/>
            </a:endParaRPr>
          </a:p>
          <a:p>
            <a:pPr marL="152400" lvl="0" indent="0" algn="ctr" rtl="0">
              <a:lnSpc>
                <a:spcPct val="110000"/>
              </a:lnSpc>
              <a:spcBef>
                <a:spcPts val="0"/>
              </a:spcBef>
              <a:spcAft>
                <a:spcPts val="0"/>
              </a:spcAft>
              <a:buNone/>
            </a:pPr>
            <a:endParaRPr sz="2000">
              <a:solidFill>
                <a:srgbClr val="0B5394"/>
              </a:solidFill>
              <a:latin typeface="Livvic"/>
              <a:ea typeface="Livvic"/>
              <a:cs typeface="Livvic"/>
              <a:sym typeface="Livvic"/>
            </a:endParaRPr>
          </a:p>
          <a:p>
            <a:pPr marL="152400" lvl="0" indent="0" algn="l" rtl="0">
              <a:lnSpc>
                <a:spcPct val="110000"/>
              </a:lnSpc>
              <a:spcBef>
                <a:spcPts val="0"/>
              </a:spcBef>
              <a:spcAft>
                <a:spcPts val="0"/>
              </a:spcAft>
              <a:buNone/>
            </a:pPr>
            <a:r>
              <a:rPr lang="en" sz="3000">
                <a:solidFill>
                  <a:srgbClr val="0B5394"/>
                </a:solidFill>
                <a:latin typeface="Livvic"/>
                <a:ea typeface="Livvic"/>
                <a:cs typeface="Livvic"/>
                <a:sym typeface="Livvic"/>
              </a:rPr>
              <a:t>Drawing activity….</a:t>
            </a:r>
            <a:endParaRPr sz="3000" u="sng">
              <a:solidFill>
                <a:srgbClr val="0B5394"/>
              </a:solidFill>
              <a:latin typeface="Livvic"/>
              <a:ea typeface="Livvic"/>
              <a:cs typeface="Livvic"/>
              <a:sym typeface="Livvic"/>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76"/>
        <p:cNvGrpSpPr/>
        <p:nvPr/>
      </p:nvGrpSpPr>
      <p:grpSpPr>
        <a:xfrm>
          <a:off x="0" y="0"/>
          <a:ext cx="0" cy="0"/>
          <a:chOff x="0" y="0"/>
          <a:chExt cx="0" cy="0"/>
        </a:xfrm>
      </p:grpSpPr>
      <p:graphicFrame>
        <p:nvGraphicFramePr>
          <p:cNvPr id="577" name="Google Shape;577;p50"/>
          <p:cNvGraphicFramePr/>
          <p:nvPr/>
        </p:nvGraphicFramePr>
        <p:xfrm>
          <a:off x="671550" y="1179013"/>
          <a:ext cx="7800900" cy="3480165"/>
        </p:xfrm>
        <a:graphic>
          <a:graphicData uri="http://schemas.openxmlformats.org/drawingml/2006/table">
            <a:tbl>
              <a:tblPr>
                <a:noFill/>
                <a:tableStyleId>{852C85F0-12C9-4889-AE39-5D303473EB4B}</a:tableStyleId>
              </a:tblPr>
              <a:tblGrid>
                <a:gridCol w="1950225">
                  <a:extLst>
                    <a:ext uri="{9D8B030D-6E8A-4147-A177-3AD203B41FA5}">
                      <a16:colId xmlns:a16="http://schemas.microsoft.com/office/drawing/2014/main" val="20000"/>
                    </a:ext>
                  </a:extLst>
                </a:gridCol>
                <a:gridCol w="1950225">
                  <a:extLst>
                    <a:ext uri="{9D8B030D-6E8A-4147-A177-3AD203B41FA5}">
                      <a16:colId xmlns:a16="http://schemas.microsoft.com/office/drawing/2014/main" val="20001"/>
                    </a:ext>
                  </a:extLst>
                </a:gridCol>
                <a:gridCol w="1950225">
                  <a:extLst>
                    <a:ext uri="{9D8B030D-6E8A-4147-A177-3AD203B41FA5}">
                      <a16:colId xmlns:a16="http://schemas.microsoft.com/office/drawing/2014/main" val="20002"/>
                    </a:ext>
                  </a:extLst>
                </a:gridCol>
                <a:gridCol w="1950225">
                  <a:extLst>
                    <a:ext uri="{9D8B030D-6E8A-4147-A177-3AD203B41FA5}">
                      <a16:colId xmlns:a16="http://schemas.microsoft.com/office/drawing/2014/main" val="20003"/>
                    </a:ext>
                  </a:extLst>
                </a:gridCol>
              </a:tblGrid>
              <a:tr h="887250">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Active Listening </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Play(fulness)</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Quality Time (Play at Recess or Lunch)</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Forced Choices</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extLst>
                  <a:ext uri="{0D108BD9-81ED-4DB2-BD59-A6C34878D82A}">
                    <a16:rowId xmlns:a16="http://schemas.microsoft.com/office/drawing/2014/main" val="10000"/>
                  </a:ext>
                </a:extLst>
              </a:tr>
              <a:tr h="650650">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Feelings Check-Ins</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Focus on the Positives </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Fresh Start</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Regulate Ourselves </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extLst>
                  <a:ext uri="{0D108BD9-81ED-4DB2-BD59-A6C34878D82A}">
                    <a16:rowId xmlns:a16="http://schemas.microsoft.com/office/drawing/2014/main" val="10001"/>
                  </a:ext>
                </a:extLst>
              </a:tr>
              <a:tr h="1123850">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Personalized Greetings</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Communicate Your Belief that They Can Succeed </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Let Things Go (Planned Ignoring)</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Facilitate Opportunities to Help and Connect with Others</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extLst>
                  <a:ext uri="{0D108BD9-81ED-4DB2-BD59-A6C34878D82A}">
                    <a16:rowId xmlns:a16="http://schemas.microsoft.com/office/drawing/2014/main" val="10002"/>
                  </a:ext>
                </a:extLst>
              </a:tr>
              <a:tr h="764175">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Follow Their Interests and Lead</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Share About Yourself </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Interest Surveys</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sz="1600">
                          <a:solidFill>
                            <a:srgbClr val="0B5394"/>
                          </a:solidFill>
                          <a:latin typeface="Livvic"/>
                          <a:ea typeface="Livvic"/>
                          <a:cs typeface="Livvic"/>
                          <a:sym typeface="Livvic"/>
                        </a:rPr>
                        <a:t>Narrate Positive Self-Talk </a:t>
                      </a:r>
                      <a:endParaRPr sz="1600">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578" name="Google Shape;578;p50"/>
          <p:cNvSpPr txBox="1"/>
          <p:nvPr/>
        </p:nvSpPr>
        <p:spPr>
          <a:xfrm>
            <a:off x="730550" y="598100"/>
            <a:ext cx="5257800" cy="622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b="1">
                <a:solidFill>
                  <a:srgbClr val="0B5394"/>
                </a:solidFill>
                <a:latin typeface="Livvic"/>
                <a:ea typeface="Livvic"/>
                <a:cs typeface="Livvic"/>
                <a:sym typeface="Livvic"/>
              </a:rPr>
              <a:t>IY Connection Strategies</a:t>
            </a:r>
            <a:endParaRPr sz="3000" b="1">
              <a:solidFill>
                <a:srgbClr val="0B5394"/>
              </a:solidFill>
              <a:latin typeface="Livvic"/>
              <a:ea typeface="Livvic"/>
              <a:cs typeface="Livvic"/>
              <a:sym typeface="Livvic"/>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583" name="Google Shape;583;p51"/>
          <p:cNvSpPr txBox="1"/>
          <p:nvPr/>
        </p:nvSpPr>
        <p:spPr>
          <a:xfrm>
            <a:off x="1254300" y="417850"/>
            <a:ext cx="6635400" cy="1858500"/>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None/>
            </a:pPr>
            <a:r>
              <a:rPr lang="en" sz="3200" i="1">
                <a:solidFill>
                  <a:srgbClr val="0B5394"/>
                </a:solidFill>
                <a:latin typeface="Livvic"/>
                <a:ea typeface="Livvic"/>
                <a:cs typeface="Livvic"/>
                <a:sym typeface="Livvic"/>
              </a:rPr>
              <a:t>“Someone’s got to be crazy about that kid. That’s number one. First, last and always.” </a:t>
            </a:r>
            <a:r>
              <a:rPr lang="en" sz="2000">
                <a:solidFill>
                  <a:srgbClr val="0B5394"/>
                </a:solidFill>
                <a:latin typeface="Livvic"/>
                <a:ea typeface="Livvic"/>
                <a:cs typeface="Livvic"/>
                <a:sym typeface="Livvic"/>
              </a:rPr>
              <a:t>– Urie Bronfenbrenner </a:t>
            </a:r>
            <a:endParaRPr sz="20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endParaRPr sz="3200">
              <a:solidFill>
                <a:srgbClr val="0B5394"/>
              </a:solidFill>
              <a:latin typeface="Calibri"/>
              <a:ea typeface="Calibri"/>
              <a:cs typeface="Calibri"/>
              <a:sym typeface="Calibri"/>
            </a:endParaRPr>
          </a:p>
          <a:p>
            <a:pPr marL="0" lvl="0" indent="0" algn="l" rtl="0">
              <a:lnSpc>
                <a:spcPct val="90000"/>
              </a:lnSpc>
              <a:spcBef>
                <a:spcPts val="0"/>
              </a:spcBef>
              <a:spcAft>
                <a:spcPts val="0"/>
              </a:spcAft>
              <a:buNone/>
            </a:pPr>
            <a:r>
              <a:rPr lang="en" sz="2400" b="1">
                <a:solidFill>
                  <a:srgbClr val="0B5394"/>
                </a:solidFill>
                <a:latin typeface="Livvic"/>
                <a:ea typeface="Livvic"/>
                <a:cs typeface="Livvic"/>
                <a:sym typeface="Livvic"/>
              </a:rPr>
              <a:t>Consider: </a:t>
            </a:r>
            <a:endParaRPr sz="2400" b="1">
              <a:solidFill>
                <a:srgbClr val="0B5394"/>
              </a:solidFill>
              <a:latin typeface="Livvic"/>
              <a:ea typeface="Livvic"/>
              <a:cs typeface="Livvic"/>
              <a:sym typeface="Livvic"/>
            </a:endParaRPr>
          </a:p>
          <a:p>
            <a:pPr marL="457200" lvl="0" indent="-368300" algn="l" rtl="0">
              <a:lnSpc>
                <a:spcPct val="90000"/>
              </a:lnSpc>
              <a:spcBef>
                <a:spcPts val="600"/>
              </a:spcBef>
              <a:spcAft>
                <a:spcPts val="0"/>
              </a:spcAft>
              <a:buClr>
                <a:srgbClr val="0B5394"/>
              </a:buClr>
              <a:buSzPts val="2200"/>
              <a:buFont typeface="Livvic"/>
              <a:buChar char="●"/>
            </a:pPr>
            <a:r>
              <a:rPr lang="en" sz="2200">
                <a:solidFill>
                  <a:srgbClr val="0B5394"/>
                </a:solidFill>
                <a:latin typeface="Livvic"/>
                <a:ea typeface="Livvic"/>
                <a:cs typeface="Livvic"/>
                <a:sym typeface="Livvic"/>
              </a:rPr>
              <a:t>Do you know their favorite show?</a:t>
            </a:r>
            <a:endParaRPr sz="2200">
              <a:solidFill>
                <a:srgbClr val="0B5394"/>
              </a:solidFill>
              <a:latin typeface="Livvic"/>
              <a:ea typeface="Livvic"/>
              <a:cs typeface="Livvic"/>
              <a:sym typeface="Livvic"/>
            </a:endParaRPr>
          </a:p>
          <a:p>
            <a:pPr marL="457200" lvl="0" indent="-368300" algn="l" rtl="0">
              <a:lnSpc>
                <a:spcPct val="90000"/>
              </a:lnSpc>
              <a:spcBef>
                <a:spcPts val="0"/>
              </a:spcBef>
              <a:spcAft>
                <a:spcPts val="0"/>
              </a:spcAft>
              <a:buClr>
                <a:srgbClr val="0B5394"/>
              </a:buClr>
              <a:buSzPts val="2200"/>
              <a:buFont typeface="Livvic"/>
              <a:buChar char="●"/>
            </a:pPr>
            <a:r>
              <a:rPr lang="en" sz="2200">
                <a:solidFill>
                  <a:srgbClr val="0B5394"/>
                </a:solidFill>
                <a:latin typeface="Livvic"/>
                <a:ea typeface="Livvic"/>
                <a:cs typeface="Livvic"/>
                <a:sym typeface="Livvic"/>
              </a:rPr>
              <a:t>Do you know their middle name?</a:t>
            </a:r>
            <a:endParaRPr sz="2200">
              <a:solidFill>
                <a:srgbClr val="0B5394"/>
              </a:solidFill>
              <a:latin typeface="Livvic"/>
              <a:ea typeface="Livvic"/>
              <a:cs typeface="Livvic"/>
              <a:sym typeface="Livvic"/>
            </a:endParaRPr>
          </a:p>
          <a:p>
            <a:pPr marL="457200" lvl="0" indent="-368300" algn="l" rtl="0">
              <a:lnSpc>
                <a:spcPct val="90000"/>
              </a:lnSpc>
              <a:spcBef>
                <a:spcPts val="0"/>
              </a:spcBef>
              <a:spcAft>
                <a:spcPts val="0"/>
              </a:spcAft>
              <a:buClr>
                <a:srgbClr val="0B5394"/>
              </a:buClr>
              <a:buSzPts val="2200"/>
              <a:buFont typeface="Livvic"/>
              <a:buChar char="●"/>
            </a:pPr>
            <a:r>
              <a:rPr lang="en" sz="2200">
                <a:solidFill>
                  <a:srgbClr val="0B5394"/>
                </a:solidFill>
                <a:latin typeface="Livvic"/>
                <a:ea typeface="Livvic"/>
                <a:cs typeface="Livvic"/>
                <a:sym typeface="Livvic"/>
              </a:rPr>
              <a:t>Do you know what excites them?</a:t>
            </a:r>
            <a:endParaRPr sz="2200">
              <a:solidFill>
                <a:srgbClr val="0B5394"/>
              </a:solidFill>
              <a:latin typeface="Livvic"/>
              <a:ea typeface="Livvic"/>
              <a:cs typeface="Livvic"/>
              <a:sym typeface="Livvic"/>
            </a:endParaRPr>
          </a:p>
          <a:p>
            <a:pPr marL="457200" lvl="0" indent="-368300" algn="l" rtl="0">
              <a:lnSpc>
                <a:spcPct val="90000"/>
              </a:lnSpc>
              <a:spcBef>
                <a:spcPts val="0"/>
              </a:spcBef>
              <a:spcAft>
                <a:spcPts val="0"/>
              </a:spcAft>
              <a:buClr>
                <a:srgbClr val="0B5394"/>
              </a:buClr>
              <a:buSzPts val="2200"/>
              <a:buFont typeface="Livvic"/>
              <a:buChar char="●"/>
            </a:pPr>
            <a:r>
              <a:rPr lang="en" sz="2200">
                <a:solidFill>
                  <a:srgbClr val="0B5394"/>
                </a:solidFill>
                <a:latin typeface="Livvic"/>
                <a:ea typeface="Livvic"/>
                <a:cs typeface="Livvic"/>
                <a:sym typeface="Livvic"/>
              </a:rPr>
              <a:t>Do you know their favorite food?</a:t>
            </a:r>
            <a:endParaRPr sz="2200">
              <a:solidFill>
                <a:srgbClr val="0B5394"/>
              </a:solidFill>
              <a:latin typeface="Livvic"/>
              <a:ea typeface="Livvic"/>
              <a:cs typeface="Livvic"/>
              <a:sym typeface="Livvic"/>
            </a:endParaRPr>
          </a:p>
          <a:p>
            <a:pPr marL="457200" lvl="0" indent="-368300" algn="l" rtl="0">
              <a:lnSpc>
                <a:spcPct val="90000"/>
              </a:lnSpc>
              <a:spcBef>
                <a:spcPts val="0"/>
              </a:spcBef>
              <a:spcAft>
                <a:spcPts val="0"/>
              </a:spcAft>
              <a:buClr>
                <a:srgbClr val="0B5394"/>
              </a:buClr>
              <a:buSzPts val="2200"/>
              <a:buFont typeface="Livvic"/>
              <a:buChar char="●"/>
            </a:pPr>
            <a:r>
              <a:rPr lang="en" sz="2200">
                <a:solidFill>
                  <a:srgbClr val="0B5394"/>
                </a:solidFill>
                <a:latin typeface="Livvic"/>
                <a:ea typeface="Livvic"/>
                <a:cs typeface="Livvic"/>
                <a:sym typeface="Livvic"/>
              </a:rPr>
              <a:t>Do you know the adversity in their lives?</a:t>
            </a:r>
            <a:endParaRPr sz="22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endParaRPr sz="3200">
              <a:latin typeface="Calibri"/>
              <a:ea typeface="Calibri"/>
              <a:cs typeface="Calibri"/>
              <a:sym typeface="Calibri"/>
            </a:endParaRPr>
          </a:p>
          <a:p>
            <a:pPr marL="152400" lvl="0" indent="0" algn="ctr" rtl="0">
              <a:lnSpc>
                <a:spcPct val="110000"/>
              </a:lnSpc>
              <a:spcBef>
                <a:spcPts val="0"/>
              </a:spcBef>
              <a:spcAft>
                <a:spcPts val="0"/>
              </a:spcAft>
              <a:buNone/>
            </a:pPr>
            <a:endParaRPr sz="2500" b="1">
              <a:solidFill>
                <a:srgbClr val="0B5394"/>
              </a:solidFill>
              <a:latin typeface="Manrope"/>
              <a:ea typeface="Manrope"/>
              <a:cs typeface="Manrope"/>
              <a:sym typeface="Manrope"/>
            </a:endParaRPr>
          </a:p>
        </p:txBody>
      </p:sp>
      <p:pic>
        <p:nvPicPr>
          <p:cNvPr id="584" name="Google Shape;584;p51"/>
          <p:cNvPicPr preferRelativeResize="0"/>
          <p:nvPr/>
        </p:nvPicPr>
        <p:blipFill>
          <a:blip r:embed="rId3">
            <a:alphaModFix/>
          </a:blip>
          <a:stretch>
            <a:fillRect/>
          </a:stretch>
        </p:blipFill>
        <p:spPr>
          <a:xfrm>
            <a:off x="6323975" y="2056525"/>
            <a:ext cx="2189525" cy="21895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88"/>
        <p:cNvGrpSpPr/>
        <p:nvPr/>
      </p:nvGrpSpPr>
      <p:grpSpPr>
        <a:xfrm>
          <a:off x="0" y="0"/>
          <a:ext cx="0" cy="0"/>
          <a:chOff x="0" y="0"/>
          <a:chExt cx="0" cy="0"/>
        </a:xfrm>
      </p:grpSpPr>
      <p:pic>
        <p:nvPicPr>
          <p:cNvPr id="589" name="Google Shape;589;p52" descr="Rita Pierson, a teacher for 40 years, once heard a colleague say, &quot;They don't pay me to like the kids.&quot; Her response: &quot;Kids don't learn from people they don't like.'&quot; A rousing call to educators to believe in their students and actually connect with them on a real, human, personal level.&#10;&#10;Visit http://TED.com to get our entire library of TED Talks, transcripts, translations, personalized talk recommendations and more.&#10;&#10;The TED Talks channel features the best talks and performances from the TED Conference, where the world's leading thinkers and doers give the talk of their lives in 18 minutes (or less). Look for talks on Technology, Entertainment and Design -- plus science, business, global issues, the arts and more. You're welcome to link to or embed these videos, forward them to others and share these ideas with people you know. &#10;&#10;Become a TED Member: http://ted.com/membership&#10;Follow TED on Twitter: http://twitter.com/TEDTalks&#10;Like TED on Facebook: http://facebook.com/TED&#10;Subscribe to our channel: http://youtube.com/TED&#10;&#10;TED's videos may be used for non-commercial purposes under a Creative Commons License, Attribution–Non Commercial–No Derivatives (or the CC BY – NC – ND 4.0 International) and in accordance with our TED Talks Usage Policy (https://www.ted.com/about/our-organization/our-policies-terms/ted-talks-usage-policy). For more information on using TED for commercial purposes (e.g. employee learning, in a film or online course), please submit a Media Request at https://media-requests.ted.com" title="Every kid needs a champion | Rita Pierson | TED">
            <a:hlinkClick r:id="rId3"/>
          </p:cNvPr>
          <p:cNvPicPr preferRelativeResize="0"/>
          <p:nvPr/>
        </p:nvPicPr>
        <p:blipFill>
          <a:blip r:embed="rId4">
            <a:alphaModFix/>
          </a:blip>
          <a:stretch>
            <a:fillRect/>
          </a:stretch>
        </p:blipFill>
        <p:spPr>
          <a:xfrm>
            <a:off x="1796611" y="892250"/>
            <a:ext cx="5550775" cy="3122325"/>
          </a:xfrm>
          <a:prstGeom prst="rect">
            <a:avLst/>
          </a:prstGeom>
          <a:noFill/>
          <a:ln>
            <a:noFill/>
          </a:ln>
        </p:spPr>
      </p:pic>
      <p:sp>
        <p:nvSpPr>
          <p:cNvPr id="590" name="Google Shape;590;p52"/>
          <p:cNvSpPr txBox="1"/>
          <p:nvPr/>
        </p:nvSpPr>
        <p:spPr>
          <a:xfrm>
            <a:off x="750000" y="386475"/>
            <a:ext cx="7644000" cy="4412100"/>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None/>
            </a:pPr>
            <a:r>
              <a:rPr lang="en" sz="2000" dirty="0">
                <a:solidFill>
                  <a:srgbClr val="0B5394"/>
                </a:solidFill>
                <a:latin typeface="Livvic"/>
                <a:ea typeface="Livvic"/>
                <a:cs typeface="Livvic"/>
                <a:sym typeface="Livvic"/>
              </a:rPr>
              <a:t>"Kids don’t learn from people they don’t like."</a:t>
            </a:r>
            <a:r>
              <a:rPr lang="en" sz="2200" dirty="0">
                <a:solidFill>
                  <a:srgbClr val="0B5394"/>
                </a:solidFill>
                <a:latin typeface="Livvic"/>
                <a:ea typeface="Livvic"/>
                <a:cs typeface="Livvic"/>
                <a:sym typeface="Livvic"/>
              </a:rPr>
              <a:t> </a:t>
            </a:r>
            <a:r>
              <a:rPr lang="en" sz="2000" dirty="0">
                <a:solidFill>
                  <a:srgbClr val="0B5394"/>
                </a:solidFill>
                <a:latin typeface="Livvic"/>
                <a:ea typeface="Livvic"/>
                <a:cs typeface="Livvic"/>
                <a:sym typeface="Livvic"/>
              </a:rPr>
              <a:t>- Rita Pierson, 2014</a:t>
            </a:r>
            <a:endParaRPr sz="2000" dirty="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endParaRPr sz="2200" dirty="0">
              <a:solidFill>
                <a:srgbClr val="0B5394"/>
              </a:solidFill>
              <a:latin typeface="Calibri"/>
              <a:ea typeface="Calibri"/>
              <a:cs typeface="Calibri"/>
              <a:sym typeface="Calibri"/>
            </a:endParaRPr>
          </a:p>
          <a:p>
            <a:pPr marL="0" lvl="0" indent="0" algn="ctr" rtl="0">
              <a:lnSpc>
                <a:spcPct val="90000"/>
              </a:lnSpc>
              <a:spcBef>
                <a:spcPts val="0"/>
              </a:spcBef>
              <a:spcAft>
                <a:spcPts val="0"/>
              </a:spcAft>
              <a:buNone/>
            </a:pPr>
            <a:endParaRPr sz="2200" dirty="0">
              <a:solidFill>
                <a:srgbClr val="0B5394"/>
              </a:solidFill>
              <a:latin typeface="Calibri"/>
              <a:ea typeface="Calibri"/>
              <a:cs typeface="Calibri"/>
              <a:sym typeface="Calibri"/>
            </a:endParaRPr>
          </a:p>
          <a:p>
            <a:pPr marL="0" lvl="0" indent="0" algn="ctr" rtl="0">
              <a:lnSpc>
                <a:spcPct val="90000"/>
              </a:lnSpc>
              <a:spcBef>
                <a:spcPts val="0"/>
              </a:spcBef>
              <a:spcAft>
                <a:spcPts val="0"/>
              </a:spcAft>
              <a:buNone/>
            </a:pPr>
            <a:endParaRPr sz="2200" dirty="0">
              <a:solidFill>
                <a:srgbClr val="0B5394"/>
              </a:solidFill>
              <a:latin typeface="Calibri"/>
              <a:ea typeface="Calibri"/>
              <a:cs typeface="Calibri"/>
              <a:sym typeface="Calibri"/>
            </a:endParaRPr>
          </a:p>
          <a:p>
            <a:pPr marL="0" lvl="0" indent="0" algn="ctr" rtl="0">
              <a:lnSpc>
                <a:spcPct val="90000"/>
              </a:lnSpc>
              <a:spcBef>
                <a:spcPts val="0"/>
              </a:spcBef>
              <a:spcAft>
                <a:spcPts val="0"/>
              </a:spcAft>
              <a:buNone/>
            </a:pPr>
            <a:endParaRPr sz="2200" dirty="0">
              <a:solidFill>
                <a:srgbClr val="0B5394"/>
              </a:solidFill>
              <a:latin typeface="Calibri"/>
              <a:ea typeface="Calibri"/>
              <a:cs typeface="Calibri"/>
              <a:sym typeface="Calibri"/>
            </a:endParaRPr>
          </a:p>
          <a:p>
            <a:pPr marL="0" lvl="0" indent="0" algn="ctr" rtl="0">
              <a:lnSpc>
                <a:spcPct val="90000"/>
              </a:lnSpc>
              <a:spcBef>
                <a:spcPts val="0"/>
              </a:spcBef>
              <a:spcAft>
                <a:spcPts val="0"/>
              </a:spcAft>
              <a:buNone/>
            </a:pPr>
            <a:endParaRPr sz="2200" dirty="0">
              <a:solidFill>
                <a:srgbClr val="0B5394"/>
              </a:solidFill>
              <a:latin typeface="Calibri"/>
              <a:ea typeface="Calibri"/>
              <a:cs typeface="Calibri"/>
              <a:sym typeface="Calibri"/>
            </a:endParaRPr>
          </a:p>
          <a:p>
            <a:pPr marL="0" lvl="0" indent="0" algn="ctr" rtl="0">
              <a:lnSpc>
                <a:spcPct val="90000"/>
              </a:lnSpc>
              <a:spcBef>
                <a:spcPts val="0"/>
              </a:spcBef>
              <a:spcAft>
                <a:spcPts val="0"/>
              </a:spcAft>
              <a:buNone/>
            </a:pPr>
            <a:endParaRPr sz="2200" dirty="0">
              <a:solidFill>
                <a:srgbClr val="0B5394"/>
              </a:solidFill>
              <a:latin typeface="Calibri"/>
              <a:ea typeface="Calibri"/>
              <a:cs typeface="Calibri"/>
              <a:sym typeface="Calibri"/>
            </a:endParaRPr>
          </a:p>
          <a:p>
            <a:pPr marL="0" lvl="0" indent="0" algn="ctr" rtl="0">
              <a:lnSpc>
                <a:spcPct val="90000"/>
              </a:lnSpc>
              <a:spcBef>
                <a:spcPts val="0"/>
              </a:spcBef>
              <a:spcAft>
                <a:spcPts val="0"/>
              </a:spcAft>
              <a:buNone/>
            </a:pPr>
            <a:endParaRPr sz="2200" dirty="0">
              <a:solidFill>
                <a:srgbClr val="0B5394"/>
              </a:solidFill>
              <a:latin typeface="Calibri"/>
              <a:ea typeface="Calibri"/>
              <a:cs typeface="Calibri"/>
              <a:sym typeface="Calibri"/>
            </a:endParaRPr>
          </a:p>
          <a:p>
            <a:pPr marL="0" lvl="0" indent="0" algn="ctr" rtl="0">
              <a:lnSpc>
                <a:spcPct val="90000"/>
              </a:lnSpc>
              <a:spcBef>
                <a:spcPts val="0"/>
              </a:spcBef>
              <a:spcAft>
                <a:spcPts val="0"/>
              </a:spcAft>
              <a:buNone/>
            </a:pPr>
            <a:endParaRPr sz="2200" dirty="0">
              <a:solidFill>
                <a:srgbClr val="0B5394"/>
              </a:solidFill>
              <a:latin typeface="Calibri"/>
              <a:ea typeface="Calibri"/>
              <a:cs typeface="Calibri"/>
              <a:sym typeface="Calibri"/>
            </a:endParaRPr>
          </a:p>
          <a:p>
            <a:pPr marL="0" lvl="0" indent="0" algn="ctr" rtl="0">
              <a:lnSpc>
                <a:spcPct val="90000"/>
              </a:lnSpc>
              <a:spcBef>
                <a:spcPts val="0"/>
              </a:spcBef>
              <a:spcAft>
                <a:spcPts val="0"/>
              </a:spcAft>
              <a:buNone/>
            </a:pPr>
            <a:endParaRPr sz="2200" dirty="0">
              <a:solidFill>
                <a:srgbClr val="0B5394"/>
              </a:solidFill>
              <a:latin typeface="Calibri"/>
              <a:ea typeface="Calibri"/>
              <a:cs typeface="Calibri"/>
              <a:sym typeface="Calibri"/>
            </a:endParaRPr>
          </a:p>
          <a:p>
            <a:pPr marL="0" lvl="0" indent="0" algn="ctr" rtl="0">
              <a:lnSpc>
                <a:spcPct val="90000"/>
              </a:lnSpc>
              <a:spcBef>
                <a:spcPts val="0"/>
              </a:spcBef>
              <a:spcAft>
                <a:spcPts val="0"/>
              </a:spcAft>
              <a:buNone/>
            </a:pPr>
            <a:endParaRPr sz="1600" dirty="0">
              <a:solidFill>
                <a:srgbClr val="0B5394"/>
              </a:solidFill>
              <a:latin typeface="Calibri"/>
              <a:ea typeface="Calibri"/>
              <a:cs typeface="Calibri"/>
              <a:sym typeface="Calibri"/>
            </a:endParaRPr>
          </a:p>
          <a:p>
            <a:pPr marL="0" lvl="0" indent="0" algn="ctr" rtl="0">
              <a:lnSpc>
                <a:spcPct val="90000"/>
              </a:lnSpc>
              <a:spcBef>
                <a:spcPts val="0"/>
              </a:spcBef>
              <a:spcAft>
                <a:spcPts val="0"/>
              </a:spcAft>
              <a:buNone/>
            </a:pPr>
            <a:endParaRPr lang="en" sz="2000" dirty="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endParaRPr lang="en" sz="2000" dirty="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r>
              <a:rPr lang="en" sz="2000" dirty="0">
                <a:solidFill>
                  <a:srgbClr val="0B5394"/>
                </a:solidFill>
                <a:latin typeface="Livvic"/>
                <a:ea typeface="Livvic"/>
                <a:cs typeface="Livvic"/>
                <a:sym typeface="Livvic"/>
              </a:rPr>
              <a:t>"Kids won’t learn from people who </a:t>
            </a:r>
            <a:r>
              <a:rPr lang="en" sz="2000" u="sng" dirty="0">
                <a:solidFill>
                  <a:srgbClr val="0B5394"/>
                </a:solidFill>
                <a:latin typeface="Livvic"/>
                <a:ea typeface="Livvic"/>
                <a:cs typeface="Livvic"/>
                <a:sym typeface="Livvic"/>
              </a:rPr>
              <a:t>they think</a:t>
            </a:r>
            <a:r>
              <a:rPr lang="en" sz="2000" dirty="0">
                <a:solidFill>
                  <a:srgbClr val="0B5394"/>
                </a:solidFill>
                <a:latin typeface="Livvic"/>
                <a:ea typeface="Livvic"/>
                <a:cs typeface="Livvic"/>
                <a:sym typeface="Livvic"/>
              </a:rPr>
              <a:t> don’t like them." </a:t>
            </a:r>
            <a:endParaRPr sz="2000" dirty="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r>
              <a:rPr lang="en" sz="2000" dirty="0">
                <a:solidFill>
                  <a:srgbClr val="0B5394"/>
                </a:solidFill>
                <a:latin typeface="Livvic"/>
                <a:ea typeface="Livvic"/>
                <a:cs typeface="Livvic"/>
                <a:sym typeface="Livvic"/>
              </a:rPr>
              <a:t>- Dr. Jody Carrington, 2019</a:t>
            </a:r>
            <a:endParaRPr sz="2000" dirty="0">
              <a:solidFill>
                <a:srgbClr val="0B5394"/>
              </a:solidFill>
              <a:latin typeface="Livvic"/>
              <a:ea typeface="Livvic"/>
              <a:cs typeface="Livvic"/>
              <a:sym typeface="Livvic"/>
            </a:endParaRPr>
          </a:p>
          <a:p>
            <a:pPr marL="0" lvl="0" indent="0" algn="l" rtl="0">
              <a:lnSpc>
                <a:spcPct val="90000"/>
              </a:lnSpc>
              <a:spcBef>
                <a:spcPts val="0"/>
              </a:spcBef>
              <a:spcAft>
                <a:spcPts val="0"/>
              </a:spcAft>
              <a:buNone/>
            </a:pPr>
            <a:endParaRPr sz="2200" dirty="0">
              <a:solidFill>
                <a:srgbClr val="0B5394"/>
              </a:solidFill>
              <a:latin typeface="Calibri"/>
              <a:ea typeface="Calibri"/>
              <a:cs typeface="Calibri"/>
              <a:sym typeface="Calibri"/>
            </a:endParaRPr>
          </a:p>
          <a:p>
            <a:pPr marL="152400" lvl="0" indent="0" algn="ctr" rtl="0">
              <a:lnSpc>
                <a:spcPct val="110000"/>
              </a:lnSpc>
              <a:spcBef>
                <a:spcPts val="0"/>
              </a:spcBef>
              <a:spcAft>
                <a:spcPts val="0"/>
              </a:spcAft>
              <a:buNone/>
            </a:pPr>
            <a:endParaRPr sz="2500" b="1" dirty="0">
              <a:solidFill>
                <a:srgbClr val="0B5394"/>
              </a:solidFill>
              <a:latin typeface="Manrope"/>
              <a:ea typeface="Manrope"/>
              <a:cs typeface="Manrope"/>
              <a:sym typeface="Manrope"/>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89"/>
                                        </p:tgtEl>
                                        <p:attrNameLst>
                                          <p:attrName>style.visibility</p:attrName>
                                        </p:attrNameLst>
                                      </p:cBhvr>
                                      <p:to>
                                        <p:strVal val="visible"/>
                                      </p:to>
                                    </p:set>
                                    <p:animEffect transition="in" filter="fade">
                                      <p:cBhvr>
                                        <p:cTn id="7" dur="1000"/>
                                        <p:tgtEl>
                                          <p:spTgt spid="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94"/>
        <p:cNvGrpSpPr/>
        <p:nvPr/>
      </p:nvGrpSpPr>
      <p:grpSpPr>
        <a:xfrm>
          <a:off x="0" y="0"/>
          <a:ext cx="0" cy="0"/>
          <a:chOff x="0" y="0"/>
          <a:chExt cx="0" cy="0"/>
        </a:xfrm>
      </p:grpSpPr>
      <p:sp>
        <p:nvSpPr>
          <p:cNvPr id="595" name="Google Shape;595;p53"/>
          <p:cNvSpPr txBox="1"/>
          <p:nvPr/>
        </p:nvSpPr>
        <p:spPr>
          <a:xfrm>
            <a:off x="730550" y="598100"/>
            <a:ext cx="4379100" cy="622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b="1">
                <a:solidFill>
                  <a:srgbClr val="0B5394"/>
                </a:solidFill>
                <a:latin typeface="Livvic"/>
                <a:ea typeface="Livvic"/>
                <a:cs typeface="Livvic"/>
                <a:sym typeface="Livvic"/>
              </a:rPr>
              <a:t>Re-Connection</a:t>
            </a:r>
            <a:endParaRPr sz="3000" b="1">
              <a:solidFill>
                <a:srgbClr val="0B5394"/>
              </a:solidFill>
              <a:latin typeface="Livvic"/>
              <a:ea typeface="Livvic"/>
              <a:cs typeface="Livvic"/>
              <a:sym typeface="Livvic"/>
            </a:endParaRPr>
          </a:p>
        </p:txBody>
      </p:sp>
      <p:sp>
        <p:nvSpPr>
          <p:cNvPr id="596" name="Google Shape;596;p53"/>
          <p:cNvSpPr txBox="1"/>
          <p:nvPr/>
        </p:nvSpPr>
        <p:spPr>
          <a:xfrm>
            <a:off x="510750" y="1325575"/>
            <a:ext cx="8122500" cy="34068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0"/>
              </a:spcBef>
              <a:spcAft>
                <a:spcPts val="0"/>
              </a:spcAft>
              <a:buNone/>
            </a:pPr>
            <a:r>
              <a:rPr lang="en" sz="2200">
                <a:solidFill>
                  <a:srgbClr val="0B5394"/>
                </a:solidFill>
                <a:latin typeface="Livvic"/>
                <a:ea typeface="Livvic"/>
                <a:cs typeface="Livvic"/>
                <a:sym typeface="Livvic"/>
              </a:rPr>
              <a:t>1. Show </a:t>
            </a:r>
            <a:r>
              <a:rPr lang="en" sz="2200" b="1">
                <a:solidFill>
                  <a:srgbClr val="0B5394"/>
                </a:solidFill>
                <a:latin typeface="Livvic"/>
                <a:ea typeface="Livvic"/>
                <a:cs typeface="Livvic"/>
                <a:sym typeface="Livvic"/>
              </a:rPr>
              <a:t>genuine interest</a:t>
            </a:r>
            <a:r>
              <a:rPr lang="en" sz="2200">
                <a:solidFill>
                  <a:srgbClr val="0B5394"/>
                </a:solidFill>
                <a:latin typeface="Livvic"/>
                <a:ea typeface="Livvic"/>
                <a:cs typeface="Livvic"/>
                <a:sym typeface="Livvic"/>
              </a:rPr>
              <a:t> in things they care about. </a:t>
            </a:r>
            <a:r>
              <a:rPr lang="en" sz="2200" b="1">
                <a:solidFill>
                  <a:srgbClr val="0B5394"/>
                </a:solidFill>
                <a:latin typeface="Livvic"/>
                <a:ea typeface="Livvic"/>
                <a:cs typeface="Livvic"/>
                <a:sym typeface="Livvic"/>
              </a:rPr>
              <a:t>First. </a:t>
            </a:r>
            <a:endParaRPr sz="2200" b="1">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r>
              <a:rPr lang="en" sz="2200">
                <a:solidFill>
                  <a:srgbClr val="0B5394"/>
                </a:solidFill>
                <a:latin typeface="Livvic"/>
                <a:ea typeface="Livvic"/>
                <a:cs typeface="Livvic"/>
                <a:sym typeface="Livvic"/>
              </a:rPr>
              <a:t>2. Get their eyes and say their names. </a:t>
            </a:r>
            <a:endParaRPr sz="22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r>
              <a:rPr lang="en" sz="2200">
                <a:solidFill>
                  <a:srgbClr val="0B5394"/>
                </a:solidFill>
                <a:latin typeface="Livvic"/>
                <a:ea typeface="Livvic"/>
                <a:cs typeface="Livvic"/>
                <a:sym typeface="Livvic"/>
              </a:rPr>
              <a:t>3. Get down on their level. </a:t>
            </a:r>
            <a:endParaRPr sz="22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r>
              <a:rPr lang="en" sz="2200">
                <a:solidFill>
                  <a:srgbClr val="0B5394"/>
                </a:solidFill>
                <a:latin typeface="Livvic"/>
                <a:ea typeface="Livvic"/>
                <a:cs typeface="Livvic"/>
                <a:sym typeface="Livvic"/>
              </a:rPr>
              <a:t>4. Feed them and they will come. </a:t>
            </a:r>
            <a:endParaRPr sz="22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r>
              <a:rPr lang="en" sz="2200">
                <a:solidFill>
                  <a:srgbClr val="0B5394"/>
                </a:solidFill>
                <a:latin typeface="Livvic"/>
                <a:ea typeface="Livvic"/>
                <a:cs typeface="Livvic"/>
                <a:sym typeface="Livvic"/>
              </a:rPr>
              <a:t>5. Never leave them - </a:t>
            </a:r>
            <a:r>
              <a:rPr lang="en" sz="2200" b="1">
                <a:solidFill>
                  <a:srgbClr val="0B5394"/>
                </a:solidFill>
                <a:latin typeface="Livvic"/>
                <a:ea typeface="Livvic"/>
                <a:cs typeface="Livvic"/>
                <a:sym typeface="Livvic"/>
              </a:rPr>
              <a:t>proximity matters </a:t>
            </a:r>
            <a:r>
              <a:rPr lang="en" sz="2200">
                <a:solidFill>
                  <a:srgbClr val="0B5394"/>
                </a:solidFill>
                <a:latin typeface="Livvic"/>
                <a:ea typeface="Livvic"/>
                <a:cs typeface="Livvic"/>
                <a:sym typeface="Livvic"/>
              </a:rPr>
              <a:t>- especially when they tell you to go. </a:t>
            </a:r>
            <a:endParaRPr sz="22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r>
              <a:rPr lang="en" sz="2000">
                <a:solidFill>
                  <a:srgbClr val="0B5394"/>
                </a:solidFill>
                <a:latin typeface="Livvic"/>
                <a:ea typeface="Livvic"/>
                <a:cs typeface="Livvic"/>
                <a:sym typeface="Livvic"/>
              </a:rPr>
              <a:t>(</a:t>
            </a:r>
            <a:r>
              <a:rPr lang="en" sz="1800">
                <a:solidFill>
                  <a:srgbClr val="0B5394"/>
                </a:solidFill>
                <a:latin typeface="Livvic"/>
                <a:ea typeface="Livvic"/>
                <a:cs typeface="Livvic"/>
                <a:sym typeface="Livvic"/>
              </a:rPr>
              <a:t>Dr. Jody Carrington, 2019)</a:t>
            </a:r>
            <a:endParaRPr sz="1800">
              <a:solidFill>
                <a:srgbClr val="0B5394"/>
              </a:solidFill>
              <a:latin typeface="Livvic"/>
              <a:ea typeface="Livvic"/>
              <a:cs typeface="Livvic"/>
              <a:sym typeface="Livvic"/>
            </a:endParaRPr>
          </a:p>
          <a:p>
            <a:pPr marL="0" lvl="0" indent="0" algn="l" rtl="0">
              <a:lnSpc>
                <a:spcPct val="90000"/>
              </a:lnSpc>
              <a:spcBef>
                <a:spcPts val="0"/>
              </a:spcBef>
              <a:spcAft>
                <a:spcPts val="0"/>
              </a:spcAft>
              <a:buNone/>
            </a:pPr>
            <a:endParaRPr>
              <a:solidFill>
                <a:srgbClr val="0B5394"/>
              </a:solidFill>
              <a:latin typeface="Livvic"/>
              <a:ea typeface="Livvic"/>
              <a:cs typeface="Livvic"/>
              <a:sym typeface="Livvic"/>
            </a:endParaRPr>
          </a:p>
          <a:p>
            <a:pPr marL="0" lvl="0" indent="0" algn="l" rtl="0">
              <a:lnSpc>
                <a:spcPct val="90000"/>
              </a:lnSpc>
              <a:spcBef>
                <a:spcPts val="0"/>
              </a:spcBef>
              <a:spcAft>
                <a:spcPts val="0"/>
              </a:spcAft>
              <a:buNone/>
            </a:pPr>
            <a:endParaRPr>
              <a:solidFill>
                <a:srgbClr val="0B5394"/>
              </a:solidFill>
              <a:latin typeface="Livvic"/>
              <a:ea typeface="Livvic"/>
              <a:cs typeface="Livvic"/>
              <a:sym typeface="Livvic"/>
            </a:endParaRPr>
          </a:p>
          <a:p>
            <a:pPr marL="0" lvl="0" indent="0" algn="ctr" rtl="0">
              <a:lnSpc>
                <a:spcPct val="90000"/>
              </a:lnSpc>
              <a:spcBef>
                <a:spcPts val="1000"/>
              </a:spcBef>
              <a:spcAft>
                <a:spcPts val="0"/>
              </a:spcAft>
              <a:buNone/>
            </a:pPr>
            <a:r>
              <a:rPr lang="en" sz="2100" i="1">
                <a:solidFill>
                  <a:srgbClr val="0B5394"/>
                </a:solidFill>
                <a:latin typeface="Livvic"/>
                <a:ea typeface="Livvic"/>
                <a:cs typeface="Livvic"/>
                <a:sym typeface="Livvic"/>
              </a:rPr>
              <a:t>“People are hard to hate close up. Move in.”</a:t>
            </a:r>
            <a:r>
              <a:rPr lang="en" sz="2100">
                <a:solidFill>
                  <a:srgbClr val="0B5394"/>
                </a:solidFill>
                <a:latin typeface="Livvic"/>
                <a:ea typeface="Livvic"/>
                <a:cs typeface="Livvic"/>
                <a:sym typeface="Livvic"/>
              </a:rPr>
              <a:t> </a:t>
            </a:r>
            <a:r>
              <a:rPr lang="en" sz="1800">
                <a:solidFill>
                  <a:srgbClr val="0B5394"/>
                </a:solidFill>
                <a:latin typeface="Livvic"/>
                <a:ea typeface="Livvic"/>
                <a:cs typeface="Livvic"/>
                <a:sym typeface="Livvic"/>
              </a:rPr>
              <a:t>– Dr. Brene Brown, 2017</a:t>
            </a:r>
            <a:endParaRPr sz="1800">
              <a:solidFill>
                <a:srgbClr val="0B5394"/>
              </a:solidFill>
              <a:latin typeface="Livvic"/>
              <a:ea typeface="Livvic"/>
              <a:cs typeface="Livvic"/>
              <a:sym typeface="Livvic"/>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00"/>
        <p:cNvGrpSpPr/>
        <p:nvPr/>
      </p:nvGrpSpPr>
      <p:grpSpPr>
        <a:xfrm>
          <a:off x="0" y="0"/>
          <a:ext cx="0" cy="0"/>
          <a:chOff x="0" y="0"/>
          <a:chExt cx="0" cy="0"/>
        </a:xfrm>
      </p:grpSpPr>
      <p:pic>
        <p:nvPicPr>
          <p:cNvPr id="601" name="Google Shape;601;p54" descr="Communication Skills: Empathetic Listening&#10;&#10;Effective listening skills are the basics of building successful relationships with people. How we engage others in verbal and non-verbal communication, what do we hear behind words, how we understand and empathize the emotions of others, ask questions and clarify the messages — all these contribute to our emotional intelligence and effective social skills, influencing our lives both on a personal and professional level.&#10;&#10;A picture is worth a thousand words! To ensure a deeper understanding and provide more meaningfulness to the basic communication and social skills training, we routinely use clips from famous movies — as an example of “what to do” or “what not to do”. The effectiveness of this online learning method is achieved through the inclusion of our visual channel of perception, emotionality of the image, and ease of submission of material.&#10;Enjoy your experience!&#10;&#10;This movie clip refers to the Effective Listening lesson which is part of the Genius of Communication online learning course, along with six other lessons on Body Language, Verbal Communication, Building Relationships, Conflict Resolution, Personal Image, and Manners &amp; Etiquette. Together they encompass the basics of social skills and provide one big advantage — they give us the freedom to communicate effectively with anyone and everywhere, liberate us from shyness, and shift our confidence to a higher level.&#10;&#10;To get more information and purchase our online communication courses, visit our website: https://academyofsocialcompetency.com/training-for-individuals/ &#10;&#10;Connect with us:&#10;Facebook https://www.facebook.com/SocialCompetency &#10;Facebook https://www.facebook.com/groups/HappyRelationshipsCouples&#10;Instagram https://www.instagram.com/nairavelumyan/&#10;LinkedIn https://www.linkedin.com/in/naira-velumyan/&#10;&#10;Communication Skills: Empathetic Listening" title="Communication Skills: Empathetic Listening - Inside Out, 2015">
            <a:hlinkClick r:id="rId3"/>
          </p:cNvPr>
          <p:cNvPicPr preferRelativeResize="0"/>
          <p:nvPr/>
        </p:nvPicPr>
        <p:blipFill>
          <a:blip r:embed="rId4">
            <a:alphaModFix/>
          </a:blip>
          <a:stretch>
            <a:fillRect/>
          </a:stretch>
        </p:blipFill>
        <p:spPr>
          <a:xfrm>
            <a:off x="1131987" y="1220900"/>
            <a:ext cx="6880025" cy="3407850"/>
          </a:xfrm>
          <a:prstGeom prst="rect">
            <a:avLst/>
          </a:prstGeom>
          <a:noFill/>
          <a:ln>
            <a:noFill/>
          </a:ln>
        </p:spPr>
      </p:pic>
      <p:sp>
        <p:nvSpPr>
          <p:cNvPr id="602" name="Google Shape;602;p54"/>
          <p:cNvSpPr txBox="1"/>
          <p:nvPr/>
        </p:nvSpPr>
        <p:spPr>
          <a:xfrm>
            <a:off x="730550" y="598100"/>
            <a:ext cx="4379100" cy="622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b="1">
                <a:solidFill>
                  <a:srgbClr val="0B5394"/>
                </a:solidFill>
                <a:latin typeface="Livvic"/>
                <a:ea typeface="Livvic"/>
                <a:cs typeface="Livvic"/>
                <a:sym typeface="Livvic"/>
              </a:rPr>
              <a:t>Empathetic Listening</a:t>
            </a:r>
            <a:endParaRPr sz="3000" b="1">
              <a:solidFill>
                <a:srgbClr val="0B5394"/>
              </a:solidFill>
              <a:latin typeface="Livvic"/>
              <a:ea typeface="Livvic"/>
              <a:cs typeface="Livvic"/>
              <a:sym typeface="Livvi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01"/>
                                        </p:tgtEl>
                                        <p:attrNameLst>
                                          <p:attrName>style.visibility</p:attrName>
                                        </p:attrNameLst>
                                      </p:cBhvr>
                                      <p:to>
                                        <p:strVal val="visible"/>
                                      </p:to>
                                    </p:set>
                                    <p:animEffect transition="in" filter="fade">
                                      <p:cBhvr>
                                        <p:cTn id="7" dur="1000"/>
                                        <p:tgtEl>
                                          <p:spTgt spid="6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06"/>
        <p:cNvGrpSpPr/>
        <p:nvPr/>
      </p:nvGrpSpPr>
      <p:grpSpPr>
        <a:xfrm>
          <a:off x="0" y="0"/>
          <a:ext cx="0" cy="0"/>
          <a:chOff x="0" y="0"/>
          <a:chExt cx="0" cy="0"/>
        </a:xfrm>
      </p:grpSpPr>
      <p:pic>
        <p:nvPicPr>
          <p:cNvPr id="607" name="Google Shape;607;p55" descr="10 Minute Timer - Calm Music for Relaxing&#10;&#10;📜 Message from the Creator of Tick Tock Countdown Timer&#10;&#10;I am Tom C. and I specialise in the field of Mental Health for a number of years.  I want to place where people can relax, unwind, study and sleep better. &#10;&#10;My videos are ideal for studying, sleep, relaxation and exercise. My aim is to provide the highest quality relaxing content that doesn’t contain any annoying talking or commentary. Research shows this can be help with mental heath. &#10;&#10;All my timer videos are made in high quality with editing programs such as Premiere Pro 2020, Photoshop and Luma Fusion. Each video takes many hours of editing and mixing to produce the perfect timer video for my viewers. &#10;&#10;Some video and audio files are make in collaboration with other video and audio creators with all the licenses and commercial use rights.&#10;&#10;All videos, audio, effects are mixed and created by myself.&#10;&#10;If you like my timers, please support me by buying me a coffee with the link below.&#10;&#10;https://www.buymeacoffee.com/ccproductiw&#10;&#10;&#10;⏱ Popular Timers &#10;&#10;5 Minute Timer - Calm and Relaxing Music: https://youtu.be/hso3oR8PJss&#10;10 Minute Timer - Relaxing Music: https://youtu;.be/yxu0qHbG_2c&#10;15 Minute Timer - No Music: https://youtu.be/v-vXDXrGSlI&#10;30 Minute Timer - Instrumental Relaxing Music: https://youtu.be/G4X4ZQHsTyE&#10;45 Minute Timer - Ambient Music: https://youtu.be/TKmhQprljAc&#10;1 Hour Timer - Beautiful Ocean Sunset https://youtu.be/TKmhQprljAc&#10;&#10;🎥 Editing&#10;            -  Luma Fusion&#10;            -  Premiere Pro 2020&#10;            - Adobe After Effects&#10;            - Photoshop&#10;&#10;📽Video and filming&#10;            - Sony a6000&#10;            - Fujifilm X-T3&#10;            - GoPro Hero8 &#10;            - Story Blocks&#10;            -  Pexels&#10;            -  Pixabay&#10;            - Adobe Stock&#10;            - Pond 5&#10;&#10;🎶Audio&#10;            - Story Blocks&#10;            - Youtube Audio Library&#10;&#10;🎤Microphone&#10;            - Blue Yeta&#10;            - Audio-Technica BP4025&#10;            - Zoom H2N&#10;&#10;&#10;Hashtags&#10;#Timer #Relaxation #RelaxingMusic&#10;&#10;© Copyright Tick Tock Countdown Timer 2023. All rights reserved. Any reproduction or republication of all or part of this video is prohibited. All of the video material on this channel is copyright protected." title="10 Minute Timer - Calm Music for Relaxing">
            <a:hlinkClick r:id="rId3"/>
          </p:cNvPr>
          <p:cNvPicPr preferRelativeResize="0"/>
          <p:nvPr/>
        </p:nvPicPr>
        <p:blipFill>
          <a:blip r:embed="rId4">
            <a:alphaModFix/>
          </a:blip>
          <a:stretch>
            <a:fillRect/>
          </a:stretch>
        </p:blipFill>
        <p:spPr>
          <a:xfrm>
            <a:off x="4725913" y="2578213"/>
            <a:ext cx="3048000" cy="1714500"/>
          </a:xfrm>
          <a:prstGeom prst="rect">
            <a:avLst/>
          </a:prstGeom>
          <a:noFill/>
          <a:ln>
            <a:noFill/>
          </a:ln>
        </p:spPr>
      </p:pic>
      <p:pic>
        <p:nvPicPr>
          <p:cNvPr id="608" name="Google Shape;608;p55" descr="Break - Free of Charge Creative Commons Handwriting image"/>
          <p:cNvPicPr preferRelativeResize="0"/>
          <p:nvPr/>
        </p:nvPicPr>
        <p:blipFill>
          <a:blip r:embed="rId5">
            <a:alphaModFix/>
          </a:blip>
          <a:stretch>
            <a:fillRect/>
          </a:stretch>
        </p:blipFill>
        <p:spPr>
          <a:xfrm>
            <a:off x="4964038" y="786163"/>
            <a:ext cx="2571750" cy="1714500"/>
          </a:xfrm>
          <a:prstGeom prst="rect">
            <a:avLst/>
          </a:prstGeom>
          <a:noFill/>
          <a:ln>
            <a:noFill/>
          </a:ln>
        </p:spPr>
      </p:pic>
      <p:pic>
        <p:nvPicPr>
          <p:cNvPr id="609" name="Google Shape;609;p55"/>
          <p:cNvPicPr preferRelativeResize="0"/>
          <p:nvPr/>
        </p:nvPicPr>
        <p:blipFill rotWithShape="1">
          <a:blip r:embed="rId6">
            <a:alphaModFix/>
          </a:blip>
          <a:srcRect t="16560" b="17117"/>
          <a:stretch/>
        </p:blipFill>
        <p:spPr>
          <a:xfrm>
            <a:off x="1370088" y="799100"/>
            <a:ext cx="3048000" cy="35582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07"/>
                                        </p:tgtEl>
                                        <p:attrNameLst>
                                          <p:attrName>style.visibility</p:attrName>
                                        </p:attrNameLst>
                                      </p:cBhvr>
                                      <p:to>
                                        <p:strVal val="visible"/>
                                      </p:to>
                                    </p:set>
                                    <p:animEffect transition="in" filter="fade">
                                      <p:cBhvr>
                                        <p:cTn id="7" dur="1000"/>
                                        <p:tgtEl>
                                          <p:spTgt spid="6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13"/>
        <p:cNvGrpSpPr/>
        <p:nvPr/>
      </p:nvGrpSpPr>
      <p:grpSpPr>
        <a:xfrm>
          <a:off x="0" y="0"/>
          <a:ext cx="0" cy="0"/>
          <a:chOff x="0" y="0"/>
          <a:chExt cx="0" cy="0"/>
        </a:xfrm>
      </p:grpSpPr>
      <p:pic>
        <p:nvPicPr>
          <p:cNvPr id="614" name="Google Shape;614;p56"/>
          <p:cNvPicPr preferRelativeResize="0"/>
          <p:nvPr/>
        </p:nvPicPr>
        <p:blipFill rotWithShape="1">
          <a:blip r:embed="rId3">
            <a:alphaModFix/>
          </a:blip>
          <a:srcRect r="9804"/>
          <a:stretch/>
        </p:blipFill>
        <p:spPr>
          <a:xfrm>
            <a:off x="822996" y="1778225"/>
            <a:ext cx="3312955" cy="2949424"/>
          </a:xfrm>
          <a:prstGeom prst="rect">
            <a:avLst/>
          </a:prstGeom>
          <a:noFill/>
          <a:ln>
            <a:noFill/>
          </a:ln>
        </p:spPr>
      </p:pic>
      <p:sp>
        <p:nvSpPr>
          <p:cNvPr id="615" name="Google Shape;615;p56"/>
          <p:cNvSpPr/>
          <p:nvPr/>
        </p:nvSpPr>
        <p:spPr>
          <a:xfrm>
            <a:off x="598625" y="3582050"/>
            <a:ext cx="3743100" cy="1145400"/>
          </a:xfrm>
          <a:prstGeom prst="ellipse">
            <a:avLst/>
          </a:prstGeom>
          <a:noFill/>
          <a:ln w="38100" cap="flat" cmpd="sng">
            <a:solidFill>
              <a:srgbClr val="0B539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sp>
        <p:nvSpPr>
          <p:cNvPr id="616" name="Google Shape;616;p56"/>
          <p:cNvSpPr txBox="1"/>
          <p:nvPr/>
        </p:nvSpPr>
        <p:spPr>
          <a:xfrm>
            <a:off x="4341725" y="441175"/>
            <a:ext cx="4323900" cy="4320000"/>
          </a:xfrm>
          <a:prstGeom prst="rect">
            <a:avLst/>
          </a:prstGeom>
          <a:noFill/>
          <a:ln>
            <a:noFill/>
          </a:ln>
        </p:spPr>
        <p:txBody>
          <a:bodyPr spcFirstLastPara="1" wrap="square" lIns="91425" tIns="91425" rIns="91425" bIns="91425" anchor="t" anchorCtr="0">
            <a:spAutoFit/>
          </a:bodyPr>
          <a:lstStyle/>
          <a:p>
            <a:pPr marL="0" lvl="0" indent="0" algn="just" rtl="0">
              <a:lnSpc>
                <a:spcPct val="90000"/>
              </a:lnSpc>
              <a:spcBef>
                <a:spcPts val="1000"/>
              </a:spcBef>
              <a:spcAft>
                <a:spcPts val="0"/>
              </a:spcAft>
              <a:buNone/>
            </a:pPr>
            <a:r>
              <a:rPr lang="en" sz="1800" b="1">
                <a:solidFill>
                  <a:srgbClr val="0B5394"/>
                </a:solidFill>
                <a:latin typeface="Livvic"/>
                <a:ea typeface="Livvic"/>
                <a:cs typeface="Livvic"/>
                <a:sym typeface="Livvic"/>
              </a:rPr>
              <a:t>Praise - </a:t>
            </a:r>
            <a:r>
              <a:rPr lang="en" sz="1800">
                <a:solidFill>
                  <a:srgbClr val="0B5394"/>
                </a:solidFill>
                <a:latin typeface="Livvic"/>
                <a:ea typeface="Livvic"/>
                <a:cs typeface="Livvic"/>
                <a:sym typeface="Livvic"/>
              </a:rPr>
              <a:t>to </a:t>
            </a:r>
            <a:r>
              <a:rPr lang="en" sz="1800">
                <a:solidFill>
                  <a:srgbClr val="0B5394"/>
                </a:solidFill>
                <a:uFill>
                  <a:noFill/>
                </a:uFill>
                <a:latin typeface="Livvic"/>
                <a:ea typeface="Livvic"/>
                <a:cs typeface="Livvic"/>
                <a:sym typeface="Livvic"/>
                <a:hlinkClick r:id="rId4">
                  <a:extLst>
                    <a:ext uri="{A12FA001-AC4F-418D-AE19-62706E023703}">
                      <ahyp:hlinkClr xmlns:ahyp="http://schemas.microsoft.com/office/drawing/2018/hyperlinkcolor" val="tx"/>
                    </a:ext>
                  </a:extLst>
                </a:hlinkClick>
              </a:rPr>
              <a:t>express</a:t>
            </a:r>
            <a:r>
              <a:rPr lang="en" sz="1800">
                <a:solidFill>
                  <a:srgbClr val="0B5394"/>
                </a:solidFill>
                <a:latin typeface="Livvic"/>
                <a:ea typeface="Livvic"/>
                <a:cs typeface="Livvic"/>
                <a:sym typeface="Livvic"/>
              </a:rPr>
              <a:t> </a:t>
            </a:r>
            <a:r>
              <a:rPr lang="en" sz="1800">
                <a:solidFill>
                  <a:srgbClr val="0B5394"/>
                </a:solidFill>
                <a:uFill>
                  <a:noFill/>
                </a:uFill>
                <a:latin typeface="Livvic"/>
                <a:ea typeface="Livvic"/>
                <a:cs typeface="Livvic"/>
                <a:sym typeface="Livvic"/>
                <a:hlinkClick r:id="rId5">
                  <a:extLst>
                    <a:ext uri="{A12FA001-AC4F-418D-AE19-62706E023703}">
                      <ahyp:hlinkClr xmlns:ahyp="http://schemas.microsoft.com/office/drawing/2018/hyperlinkcolor" val="tx"/>
                    </a:ext>
                  </a:extLst>
                </a:hlinkClick>
              </a:rPr>
              <a:t>admiration</a:t>
            </a:r>
            <a:r>
              <a:rPr lang="en" sz="1800">
                <a:solidFill>
                  <a:srgbClr val="0B5394"/>
                </a:solidFill>
                <a:latin typeface="Livvic"/>
                <a:ea typeface="Livvic"/>
                <a:cs typeface="Livvic"/>
                <a:sym typeface="Livvic"/>
              </a:rPr>
              <a:t> or </a:t>
            </a:r>
            <a:r>
              <a:rPr lang="en" sz="1800">
                <a:solidFill>
                  <a:srgbClr val="0B5394"/>
                </a:solidFill>
                <a:uFill>
                  <a:noFill/>
                </a:uFill>
                <a:latin typeface="Livvic"/>
                <a:ea typeface="Livvic"/>
                <a:cs typeface="Livvic"/>
                <a:sym typeface="Livvic"/>
                <a:hlinkClick r:id="rId6">
                  <a:extLst>
                    <a:ext uri="{A12FA001-AC4F-418D-AE19-62706E023703}">
                      <ahyp:hlinkClr xmlns:ahyp="http://schemas.microsoft.com/office/drawing/2018/hyperlinkcolor" val="tx"/>
                    </a:ext>
                  </a:extLst>
                </a:hlinkClick>
              </a:rPr>
              <a:t>approval</a:t>
            </a:r>
            <a:r>
              <a:rPr lang="en" sz="1800">
                <a:solidFill>
                  <a:srgbClr val="0B5394"/>
                </a:solidFill>
                <a:latin typeface="Livvic"/>
                <a:ea typeface="Livvic"/>
                <a:cs typeface="Livvic"/>
                <a:sym typeface="Livvic"/>
              </a:rPr>
              <a:t> of the </a:t>
            </a:r>
            <a:r>
              <a:rPr lang="en" sz="1800">
                <a:solidFill>
                  <a:srgbClr val="0B5394"/>
                </a:solidFill>
                <a:uFill>
                  <a:noFill/>
                </a:uFill>
                <a:latin typeface="Livvic"/>
                <a:ea typeface="Livvic"/>
                <a:cs typeface="Livvic"/>
                <a:sym typeface="Livvic"/>
                <a:hlinkClick r:id="rId7">
                  <a:extLst>
                    <a:ext uri="{A12FA001-AC4F-418D-AE19-62706E023703}">
                      <ahyp:hlinkClr xmlns:ahyp="http://schemas.microsoft.com/office/drawing/2018/hyperlinkcolor" val="tx"/>
                    </a:ext>
                  </a:extLst>
                </a:hlinkClick>
              </a:rPr>
              <a:t>achievements</a:t>
            </a:r>
            <a:r>
              <a:rPr lang="en" sz="1800">
                <a:solidFill>
                  <a:srgbClr val="0B5394"/>
                </a:solidFill>
                <a:latin typeface="Livvic"/>
                <a:ea typeface="Livvic"/>
                <a:cs typeface="Livvic"/>
                <a:sym typeface="Livvic"/>
              </a:rPr>
              <a:t> or </a:t>
            </a:r>
            <a:r>
              <a:rPr lang="en" sz="1800">
                <a:solidFill>
                  <a:srgbClr val="0B5394"/>
                </a:solidFill>
                <a:uFill>
                  <a:noFill/>
                </a:uFill>
                <a:latin typeface="Livvic"/>
                <a:ea typeface="Livvic"/>
                <a:cs typeface="Livvic"/>
                <a:sym typeface="Livvic"/>
                <a:hlinkClick r:id="rId8">
                  <a:extLst>
                    <a:ext uri="{A12FA001-AC4F-418D-AE19-62706E023703}">
                      <ahyp:hlinkClr xmlns:ahyp="http://schemas.microsoft.com/office/drawing/2018/hyperlinkcolor" val="tx"/>
                    </a:ext>
                  </a:extLst>
                </a:hlinkClick>
              </a:rPr>
              <a:t>characteristics</a:t>
            </a:r>
            <a:r>
              <a:rPr lang="en" sz="1800">
                <a:solidFill>
                  <a:srgbClr val="0B5394"/>
                </a:solidFill>
                <a:latin typeface="Livvic"/>
                <a:ea typeface="Livvic"/>
                <a:cs typeface="Livvic"/>
                <a:sym typeface="Livvic"/>
              </a:rPr>
              <a:t> of a </a:t>
            </a:r>
            <a:r>
              <a:rPr lang="en" sz="1800">
                <a:solidFill>
                  <a:srgbClr val="0B5394"/>
                </a:solidFill>
                <a:uFill>
                  <a:noFill/>
                </a:uFill>
                <a:latin typeface="Livvic"/>
                <a:ea typeface="Livvic"/>
                <a:cs typeface="Livvic"/>
                <a:sym typeface="Livvic"/>
                <a:hlinkClick r:id="rId9">
                  <a:extLst>
                    <a:ext uri="{A12FA001-AC4F-418D-AE19-62706E023703}">
                      <ahyp:hlinkClr xmlns:ahyp="http://schemas.microsoft.com/office/drawing/2018/hyperlinkcolor" val="tx"/>
                    </a:ext>
                  </a:extLst>
                </a:hlinkClick>
              </a:rPr>
              <a:t>person</a:t>
            </a:r>
            <a:r>
              <a:rPr lang="en" sz="1800">
                <a:solidFill>
                  <a:srgbClr val="0B5394"/>
                </a:solidFill>
                <a:latin typeface="Livvic"/>
                <a:ea typeface="Livvic"/>
                <a:cs typeface="Livvic"/>
                <a:sym typeface="Livvic"/>
              </a:rPr>
              <a:t> (Cambridge Dictionary). </a:t>
            </a:r>
            <a:endParaRPr sz="1800">
              <a:solidFill>
                <a:srgbClr val="0B5394"/>
              </a:solidFill>
              <a:latin typeface="Livvic"/>
              <a:ea typeface="Livvic"/>
              <a:cs typeface="Livvic"/>
              <a:sym typeface="Livvic"/>
            </a:endParaRPr>
          </a:p>
          <a:p>
            <a:pPr marL="0" lvl="0" indent="0" algn="just" rtl="0">
              <a:lnSpc>
                <a:spcPct val="90000"/>
              </a:lnSpc>
              <a:spcBef>
                <a:spcPts val="1000"/>
              </a:spcBef>
              <a:spcAft>
                <a:spcPts val="0"/>
              </a:spcAft>
              <a:buNone/>
            </a:pPr>
            <a:r>
              <a:rPr lang="en" sz="1800">
                <a:solidFill>
                  <a:srgbClr val="0B5394"/>
                </a:solidFill>
                <a:latin typeface="Livvic"/>
                <a:ea typeface="Livvic"/>
                <a:cs typeface="Livvic"/>
                <a:sym typeface="Livvic"/>
              </a:rPr>
              <a:t>People sometimes worry about the reliance of external reinforcement and approval. However, decades of research has shown that external reinforcement and approval actually increases intrinsic motivation and reinforcement.</a:t>
            </a:r>
            <a:endParaRPr sz="1800">
              <a:solidFill>
                <a:srgbClr val="0B5394"/>
              </a:solidFill>
              <a:latin typeface="Livvic"/>
              <a:ea typeface="Livvic"/>
              <a:cs typeface="Livvic"/>
              <a:sym typeface="Livvic"/>
            </a:endParaRPr>
          </a:p>
          <a:p>
            <a:pPr marL="0" lvl="0" indent="0" algn="just" rtl="0">
              <a:lnSpc>
                <a:spcPct val="90000"/>
              </a:lnSpc>
              <a:spcBef>
                <a:spcPts val="1000"/>
              </a:spcBef>
              <a:spcAft>
                <a:spcPts val="0"/>
              </a:spcAft>
              <a:buNone/>
            </a:pPr>
            <a:r>
              <a:rPr lang="en" sz="1800">
                <a:solidFill>
                  <a:srgbClr val="0B5394"/>
                </a:solidFill>
                <a:latin typeface="Livvic"/>
                <a:ea typeface="Livvic"/>
                <a:cs typeface="Livvic"/>
                <a:sym typeface="Livvic"/>
              </a:rPr>
              <a:t>Additionally, those that are praised more often are more likely to praise others and be well-liked (modeled behaviour).  </a:t>
            </a:r>
            <a:endParaRPr sz="1800">
              <a:solidFill>
                <a:srgbClr val="0B5394"/>
              </a:solidFill>
              <a:latin typeface="Livvic"/>
              <a:ea typeface="Livvic"/>
              <a:cs typeface="Livvic"/>
              <a:sym typeface="Livvic"/>
            </a:endParaRPr>
          </a:p>
        </p:txBody>
      </p:sp>
      <p:sp>
        <p:nvSpPr>
          <p:cNvPr id="617" name="Google Shape;617;p56"/>
          <p:cNvSpPr txBox="1"/>
          <p:nvPr/>
        </p:nvSpPr>
        <p:spPr>
          <a:xfrm>
            <a:off x="756875" y="441175"/>
            <a:ext cx="3426600" cy="691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900" b="1">
                <a:solidFill>
                  <a:srgbClr val="0B5394"/>
                </a:solidFill>
                <a:latin typeface="Livvic"/>
                <a:ea typeface="Livvic"/>
                <a:cs typeface="Livvic"/>
                <a:sym typeface="Livvic"/>
              </a:rPr>
              <a:t>Praise and Incentives</a:t>
            </a:r>
            <a:endParaRPr sz="3900" b="1">
              <a:solidFill>
                <a:srgbClr val="0B5394"/>
              </a:solidFill>
              <a:latin typeface="Livvic"/>
              <a:ea typeface="Livvic"/>
              <a:cs typeface="Livvic"/>
              <a:sym typeface="Livvic"/>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pic>
        <p:nvPicPr>
          <p:cNvPr id="622" name="Google Shape;622;p57"/>
          <p:cNvPicPr preferRelativeResize="0"/>
          <p:nvPr/>
        </p:nvPicPr>
        <p:blipFill rotWithShape="1">
          <a:blip r:embed="rId3">
            <a:alphaModFix/>
          </a:blip>
          <a:srcRect r="9804"/>
          <a:stretch/>
        </p:blipFill>
        <p:spPr>
          <a:xfrm>
            <a:off x="822996" y="1778225"/>
            <a:ext cx="3312955" cy="2949424"/>
          </a:xfrm>
          <a:prstGeom prst="rect">
            <a:avLst/>
          </a:prstGeom>
          <a:noFill/>
          <a:ln>
            <a:noFill/>
          </a:ln>
        </p:spPr>
      </p:pic>
      <p:sp>
        <p:nvSpPr>
          <p:cNvPr id="623" name="Google Shape;623;p57"/>
          <p:cNvSpPr/>
          <p:nvPr/>
        </p:nvSpPr>
        <p:spPr>
          <a:xfrm>
            <a:off x="598625" y="3582050"/>
            <a:ext cx="3743100" cy="1145400"/>
          </a:xfrm>
          <a:prstGeom prst="ellipse">
            <a:avLst/>
          </a:prstGeom>
          <a:noFill/>
          <a:ln w="38100" cap="flat" cmpd="sng">
            <a:solidFill>
              <a:srgbClr val="0B539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sp>
        <p:nvSpPr>
          <p:cNvPr id="624" name="Google Shape;624;p57"/>
          <p:cNvSpPr txBox="1"/>
          <p:nvPr/>
        </p:nvSpPr>
        <p:spPr>
          <a:xfrm>
            <a:off x="4428725" y="655350"/>
            <a:ext cx="4228800" cy="4125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900">
                <a:solidFill>
                  <a:srgbClr val="0B5394"/>
                </a:solidFill>
                <a:latin typeface="Livvic"/>
                <a:ea typeface="Livvic"/>
                <a:cs typeface="Livvic"/>
                <a:sym typeface="Livvic"/>
              </a:rPr>
              <a:t>“Unfortunately, the children who most need the positive attention and praise </a:t>
            </a:r>
            <a:r>
              <a:rPr lang="en" sz="1900" b="1">
                <a:solidFill>
                  <a:srgbClr val="0B5394"/>
                </a:solidFill>
                <a:latin typeface="Livvic"/>
                <a:ea typeface="Livvic"/>
                <a:cs typeface="Livvic"/>
                <a:sym typeface="Livvic"/>
              </a:rPr>
              <a:t>rarely get it.</a:t>
            </a:r>
            <a:r>
              <a:rPr lang="en" sz="1900">
                <a:solidFill>
                  <a:srgbClr val="0B5394"/>
                </a:solidFill>
                <a:latin typeface="Livvic"/>
                <a:ea typeface="Livvic"/>
                <a:cs typeface="Livvic"/>
                <a:sym typeface="Livvic"/>
              </a:rPr>
              <a:t> The reality of most classrooms is that the problem children receive </a:t>
            </a:r>
            <a:r>
              <a:rPr lang="en" sz="1900" b="1">
                <a:solidFill>
                  <a:srgbClr val="0B5394"/>
                </a:solidFill>
                <a:latin typeface="Livvic"/>
                <a:ea typeface="Livvic"/>
                <a:cs typeface="Livvic"/>
                <a:sym typeface="Livvic"/>
              </a:rPr>
              <a:t>far more criticisms and negative attention</a:t>
            </a:r>
            <a:r>
              <a:rPr lang="en" sz="1900">
                <a:solidFill>
                  <a:srgbClr val="0B5394"/>
                </a:solidFill>
                <a:latin typeface="Livvic"/>
                <a:ea typeface="Livvic"/>
                <a:cs typeface="Livvic"/>
                <a:sym typeface="Livvic"/>
              </a:rPr>
              <a:t> than praise statements or positive attention… Children want attention so badly that they would </a:t>
            </a:r>
            <a:r>
              <a:rPr lang="en" sz="1900" b="1">
                <a:solidFill>
                  <a:srgbClr val="0B5394"/>
                </a:solidFill>
                <a:latin typeface="Livvic"/>
                <a:ea typeface="Livvic"/>
                <a:cs typeface="Livvic"/>
                <a:sym typeface="Livvic"/>
              </a:rPr>
              <a:t>rather have negative attention for misbehavior than no attention at all.”</a:t>
            </a:r>
            <a:endParaRPr sz="1900" b="1">
              <a:solidFill>
                <a:srgbClr val="0B5394"/>
              </a:solidFill>
              <a:latin typeface="Livvic"/>
              <a:ea typeface="Livvic"/>
              <a:cs typeface="Livvic"/>
              <a:sym typeface="Livvic"/>
            </a:endParaRPr>
          </a:p>
          <a:p>
            <a:pPr marL="0" lvl="0" indent="0" algn="ctr" rtl="0">
              <a:spcBef>
                <a:spcPts val="0"/>
              </a:spcBef>
              <a:spcAft>
                <a:spcPts val="0"/>
              </a:spcAft>
              <a:buNone/>
            </a:pPr>
            <a:endParaRPr sz="1100">
              <a:solidFill>
                <a:srgbClr val="0B5394"/>
              </a:solidFill>
              <a:latin typeface="Livvic"/>
              <a:ea typeface="Livvic"/>
              <a:cs typeface="Livvic"/>
              <a:sym typeface="Livvic"/>
            </a:endParaRPr>
          </a:p>
          <a:p>
            <a:pPr marL="457200" lvl="0" indent="-336550" algn="ctr" rtl="0">
              <a:spcBef>
                <a:spcPts val="0"/>
              </a:spcBef>
              <a:spcAft>
                <a:spcPts val="0"/>
              </a:spcAft>
              <a:buClr>
                <a:srgbClr val="0B5394"/>
              </a:buClr>
              <a:buSzPts val="1700"/>
              <a:buFont typeface="Livvic"/>
              <a:buChar char="-"/>
            </a:pPr>
            <a:r>
              <a:rPr lang="en" sz="1700">
                <a:solidFill>
                  <a:srgbClr val="0B5394"/>
                </a:solidFill>
                <a:latin typeface="Livvic"/>
                <a:ea typeface="Livvic"/>
                <a:cs typeface="Livvic"/>
                <a:sym typeface="Livvic"/>
              </a:rPr>
              <a:t>Dr. Carol Webster-Stratton, 2012 </a:t>
            </a:r>
            <a:endParaRPr sz="2800">
              <a:solidFill>
                <a:srgbClr val="0B5394"/>
              </a:solidFill>
              <a:latin typeface="Livvic"/>
              <a:ea typeface="Livvic"/>
              <a:cs typeface="Livvic"/>
              <a:sym typeface="Livvic"/>
            </a:endParaRPr>
          </a:p>
        </p:txBody>
      </p:sp>
      <p:sp>
        <p:nvSpPr>
          <p:cNvPr id="625" name="Google Shape;625;p57"/>
          <p:cNvSpPr txBox="1"/>
          <p:nvPr/>
        </p:nvSpPr>
        <p:spPr>
          <a:xfrm>
            <a:off x="756875" y="441175"/>
            <a:ext cx="3426600" cy="691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900" b="1">
                <a:solidFill>
                  <a:srgbClr val="0B5394"/>
                </a:solidFill>
                <a:latin typeface="Livvic"/>
                <a:ea typeface="Livvic"/>
                <a:cs typeface="Livvic"/>
                <a:sym typeface="Livvic"/>
              </a:rPr>
              <a:t>Praise and Incentives</a:t>
            </a:r>
            <a:endParaRPr sz="3900" b="1">
              <a:solidFill>
                <a:srgbClr val="0B5394"/>
              </a:solidFill>
              <a:latin typeface="Livvic"/>
              <a:ea typeface="Livvic"/>
              <a:cs typeface="Livvic"/>
              <a:sym typeface="Livvic"/>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29"/>
        <p:cNvGrpSpPr/>
        <p:nvPr/>
      </p:nvGrpSpPr>
      <p:grpSpPr>
        <a:xfrm>
          <a:off x="0" y="0"/>
          <a:ext cx="0" cy="0"/>
          <a:chOff x="0" y="0"/>
          <a:chExt cx="0" cy="0"/>
        </a:xfrm>
      </p:grpSpPr>
      <p:graphicFrame>
        <p:nvGraphicFramePr>
          <p:cNvPr id="630" name="Google Shape;630;p58"/>
          <p:cNvGraphicFramePr/>
          <p:nvPr/>
        </p:nvGraphicFramePr>
        <p:xfrm>
          <a:off x="415100" y="392525"/>
          <a:ext cx="8313800" cy="4358520"/>
        </p:xfrm>
        <a:graphic>
          <a:graphicData uri="http://schemas.openxmlformats.org/drawingml/2006/table">
            <a:tbl>
              <a:tblPr>
                <a:noFill/>
                <a:tableStyleId>{852C85F0-12C9-4889-AE39-5D303473EB4B}</a:tableStyleId>
              </a:tblPr>
              <a:tblGrid>
                <a:gridCol w="2078450">
                  <a:extLst>
                    <a:ext uri="{9D8B030D-6E8A-4147-A177-3AD203B41FA5}">
                      <a16:colId xmlns:a16="http://schemas.microsoft.com/office/drawing/2014/main" val="20000"/>
                    </a:ext>
                  </a:extLst>
                </a:gridCol>
                <a:gridCol w="2078450">
                  <a:extLst>
                    <a:ext uri="{9D8B030D-6E8A-4147-A177-3AD203B41FA5}">
                      <a16:colId xmlns:a16="http://schemas.microsoft.com/office/drawing/2014/main" val="20001"/>
                    </a:ext>
                  </a:extLst>
                </a:gridCol>
                <a:gridCol w="2078450">
                  <a:extLst>
                    <a:ext uri="{9D8B030D-6E8A-4147-A177-3AD203B41FA5}">
                      <a16:colId xmlns:a16="http://schemas.microsoft.com/office/drawing/2014/main" val="20002"/>
                    </a:ext>
                  </a:extLst>
                </a:gridCol>
                <a:gridCol w="2078450">
                  <a:extLst>
                    <a:ext uri="{9D8B030D-6E8A-4147-A177-3AD203B41FA5}">
                      <a16:colId xmlns:a16="http://schemas.microsoft.com/office/drawing/2014/main" val="20003"/>
                    </a:ext>
                  </a:extLst>
                </a:gridCol>
              </a:tblGrid>
              <a:tr h="887250">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Be Specific </a:t>
                      </a:r>
                      <a:endParaRPr>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Do Not Add Critiques (i.e. the sandwich approach is not actually praise). </a:t>
                      </a:r>
                      <a:endParaRPr>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Proximity/Group Praise (i.e. “Table 3 has their books away” or “I love how Bob has his eyes on me.”) </a:t>
                      </a:r>
                      <a:endParaRPr>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Praise Can Be Subtle (but know that some students need it to be more explicit).</a:t>
                      </a:r>
                      <a:endParaRPr>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extLst>
                  <a:ext uri="{0D108BD9-81ED-4DB2-BD59-A6C34878D82A}">
                    <a16:rowId xmlns:a16="http://schemas.microsoft.com/office/drawing/2014/main" val="10000"/>
                  </a:ext>
                </a:extLst>
              </a:tr>
              <a:tr h="650650">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Show Appropriate Enthusiasm </a:t>
                      </a:r>
                      <a:endParaRPr>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Praise Various Behaviours (i.e. social, academic, etc.)</a:t>
                      </a:r>
                      <a:endParaRPr>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Non-Contingent Praise (i.e. “It’s nice to see you this morning!”)</a:t>
                      </a:r>
                      <a:endParaRPr>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Utilize Non-Verbals (i.e. high-fives) and Verbal Praise  </a:t>
                      </a:r>
                      <a:endParaRPr>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extLst>
                  <a:ext uri="{0D108BD9-81ED-4DB2-BD59-A6C34878D82A}">
                    <a16:rowId xmlns:a16="http://schemas.microsoft.com/office/drawing/2014/main" val="10001"/>
                  </a:ext>
                </a:extLst>
              </a:tr>
              <a:tr h="1123850">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Praise Efforts/Progress (not just the end result). </a:t>
                      </a:r>
                      <a:endParaRPr>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Praise Difficult Students More Often (i.e. 10:1 trauma; 4:1 ADHD; 3:1 neurotypical). </a:t>
                      </a:r>
                      <a:endParaRPr>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Planned “Catch Them Being Good”</a:t>
                      </a:r>
                      <a:endParaRPr>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Circulate and Praise All Students (but remember that fair doesn’t mean equal amounts). </a:t>
                      </a:r>
                      <a:endParaRPr>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extLst>
                  <a:ext uri="{0D108BD9-81ED-4DB2-BD59-A6C34878D82A}">
                    <a16:rowId xmlns:a16="http://schemas.microsoft.com/office/drawing/2014/main" val="10002"/>
                  </a:ext>
                </a:extLst>
              </a:tr>
              <a:tr h="764175">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Model Self-Praise (i.e. “You must feel proud.”)</a:t>
                      </a:r>
                      <a:endParaRPr>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Plan the Behaviours to Praise (based on student need).</a:t>
                      </a:r>
                      <a:endParaRPr>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Model and Encourage Praise to Others and Self</a:t>
                      </a:r>
                      <a:endParaRPr>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tc>
                  <a:txBody>
                    <a:bodyPr/>
                    <a:lstStyle/>
                    <a:p>
                      <a:pPr marL="0" lvl="0" indent="0" algn="l" rtl="0">
                        <a:spcBef>
                          <a:spcPts val="0"/>
                        </a:spcBef>
                        <a:spcAft>
                          <a:spcPts val="0"/>
                        </a:spcAft>
                        <a:buNone/>
                      </a:pPr>
                      <a:r>
                        <a:rPr lang="en">
                          <a:solidFill>
                            <a:srgbClr val="0B5394"/>
                          </a:solidFill>
                          <a:latin typeface="Livvic"/>
                          <a:ea typeface="Livvic"/>
                          <a:cs typeface="Livvic"/>
                          <a:sym typeface="Livvic"/>
                        </a:rPr>
                        <a:t>Remember: </a:t>
                      </a:r>
                      <a:r>
                        <a:rPr lang="en" b="1">
                          <a:solidFill>
                            <a:srgbClr val="0B5394"/>
                          </a:solidFill>
                          <a:latin typeface="Livvic"/>
                          <a:ea typeface="Livvic"/>
                          <a:cs typeface="Livvic"/>
                          <a:sym typeface="Livvic"/>
                        </a:rPr>
                        <a:t>Behaviour does NOT need to be perfect to deserve recognition!</a:t>
                      </a:r>
                      <a:endParaRPr b="1">
                        <a:solidFill>
                          <a:srgbClr val="0B5394"/>
                        </a:solidFill>
                        <a:latin typeface="Livvic"/>
                        <a:ea typeface="Livvic"/>
                        <a:cs typeface="Livvic"/>
                        <a:sym typeface="Livvic"/>
                      </a:endParaRPr>
                    </a:p>
                  </a:txBody>
                  <a:tcPr marL="91425" marR="91425" marT="91425" marB="91425">
                    <a:lnL w="9525" cap="flat" cmpd="sng">
                      <a:solidFill>
                        <a:srgbClr val="0B5394"/>
                      </a:solidFill>
                      <a:prstDash val="solid"/>
                      <a:round/>
                      <a:headEnd type="none" w="sm" len="sm"/>
                      <a:tailEnd type="none" w="sm" len="sm"/>
                    </a:lnL>
                    <a:lnR w="9525" cap="flat" cmpd="sng">
                      <a:solidFill>
                        <a:srgbClr val="0B5394"/>
                      </a:solidFill>
                      <a:prstDash val="solid"/>
                      <a:round/>
                      <a:headEnd type="none" w="sm" len="sm"/>
                      <a:tailEnd type="none" w="sm" len="sm"/>
                    </a:lnR>
                    <a:lnT w="9525" cap="flat" cmpd="sng">
                      <a:solidFill>
                        <a:srgbClr val="0B5394"/>
                      </a:solidFill>
                      <a:prstDash val="solid"/>
                      <a:round/>
                      <a:headEnd type="none" w="sm" len="sm"/>
                      <a:tailEnd type="none" w="sm" len="sm"/>
                    </a:lnT>
                    <a:lnB w="9525" cap="flat" cmpd="sng">
                      <a:solidFill>
                        <a:srgbClr val="0B5394"/>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631" name="Google Shape;631;p58"/>
          <p:cNvSpPr txBox="1"/>
          <p:nvPr/>
        </p:nvSpPr>
        <p:spPr>
          <a:xfrm>
            <a:off x="415100" y="0"/>
            <a:ext cx="1888800" cy="306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000" b="1">
                <a:solidFill>
                  <a:srgbClr val="0B5394"/>
                </a:solidFill>
                <a:latin typeface="Livvic"/>
                <a:ea typeface="Livvic"/>
                <a:cs typeface="Livvic"/>
                <a:sym typeface="Livvic"/>
              </a:rPr>
              <a:t>IY Praise Tips</a:t>
            </a:r>
            <a:endParaRPr sz="2000" b="1">
              <a:solidFill>
                <a:srgbClr val="0B5394"/>
              </a:solidFill>
              <a:latin typeface="Livvic"/>
              <a:ea typeface="Livvic"/>
              <a:cs typeface="Livvic"/>
              <a:sym typeface="Livvic"/>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35"/>
        <p:cNvGrpSpPr/>
        <p:nvPr/>
      </p:nvGrpSpPr>
      <p:grpSpPr>
        <a:xfrm>
          <a:off x="0" y="0"/>
          <a:ext cx="0" cy="0"/>
          <a:chOff x="0" y="0"/>
          <a:chExt cx="0" cy="0"/>
        </a:xfrm>
      </p:grpSpPr>
      <p:sp>
        <p:nvSpPr>
          <p:cNvPr id="636" name="Google Shape;636;p59"/>
          <p:cNvSpPr txBox="1"/>
          <p:nvPr/>
        </p:nvSpPr>
        <p:spPr>
          <a:xfrm>
            <a:off x="975075" y="1571875"/>
            <a:ext cx="4379100" cy="1342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500" b="1">
                <a:solidFill>
                  <a:srgbClr val="0B5394"/>
                </a:solidFill>
                <a:latin typeface="Livvic"/>
                <a:ea typeface="Livvic"/>
                <a:cs typeface="Livvic"/>
                <a:sym typeface="Livvic"/>
              </a:rPr>
              <a:t>The Way We Use </a:t>
            </a:r>
            <a:endParaRPr sz="2500" b="1">
              <a:solidFill>
                <a:srgbClr val="0B5394"/>
              </a:solidFill>
              <a:latin typeface="Livvic"/>
              <a:ea typeface="Livvic"/>
              <a:cs typeface="Livvic"/>
              <a:sym typeface="Livvic"/>
            </a:endParaRPr>
          </a:p>
          <a:p>
            <a:pPr marL="0" lvl="0" indent="0" algn="ctr" rtl="0">
              <a:spcBef>
                <a:spcPts val="0"/>
              </a:spcBef>
              <a:spcAft>
                <a:spcPts val="0"/>
              </a:spcAft>
              <a:buNone/>
            </a:pPr>
            <a:r>
              <a:rPr lang="en" sz="2500" b="1">
                <a:solidFill>
                  <a:srgbClr val="0B5394"/>
                </a:solidFill>
                <a:latin typeface="Livvic"/>
                <a:ea typeface="Livvic"/>
                <a:cs typeface="Livvic"/>
                <a:sym typeface="Livvic"/>
              </a:rPr>
              <a:t>Language Worksheet Activity:</a:t>
            </a:r>
            <a:endParaRPr sz="2000" b="1">
              <a:solidFill>
                <a:srgbClr val="0B5394"/>
              </a:solidFill>
              <a:latin typeface="Livvic"/>
              <a:ea typeface="Livvic"/>
              <a:cs typeface="Livvic"/>
              <a:sym typeface="Livvic"/>
            </a:endParaRPr>
          </a:p>
        </p:txBody>
      </p:sp>
      <p:pic>
        <p:nvPicPr>
          <p:cNvPr id="637" name="Google Shape;637;p59"/>
          <p:cNvPicPr preferRelativeResize="0"/>
          <p:nvPr/>
        </p:nvPicPr>
        <p:blipFill rotWithShape="1">
          <a:blip r:embed="rId3">
            <a:alphaModFix/>
          </a:blip>
          <a:srcRect l="34984" t="23829" r="34924" b="9101"/>
          <a:stretch/>
        </p:blipFill>
        <p:spPr>
          <a:xfrm>
            <a:off x="5470075" y="780474"/>
            <a:ext cx="2857498" cy="3582549"/>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41"/>
        <p:cNvGrpSpPr/>
        <p:nvPr/>
      </p:nvGrpSpPr>
      <p:grpSpPr>
        <a:xfrm>
          <a:off x="0" y="0"/>
          <a:ext cx="0" cy="0"/>
          <a:chOff x="0" y="0"/>
          <a:chExt cx="0" cy="0"/>
        </a:xfrm>
      </p:grpSpPr>
      <p:sp>
        <p:nvSpPr>
          <p:cNvPr id="642" name="Google Shape;642;p60"/>
          <p:cNvSpPr txBox="1"/>
          <p:nvPr/>
        </p:nvSpPr>
        <p:spPr>
          <a:xfrm>
            <a:off x="1174300" y="1143400"/>
            <a:ext cx="2319600" cy="1754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500" b="1">
                <a:solidFill>
                  <a:srgbClr val="0B5394"/>
                </a:solidFill>
                <a:latin typeface="Livvic"/>
                <a:ea typeface="Livvic"/>
                <a:cs typeface="Livvic"/>
                <a:sym typeface="Livvic"/>
              </a:rPr>
              <a:t>Coaching and Modeling</a:t>
            </a:r>
            <a:endParaRPr sz="3500" b="1">
              <a:solidFill>
                <a:srgbClr val="0B5394"/>
              </a:solidFill>
              <a:latin typeface="Livvic"/>
              <a:ea typeface="Livvic"/>
              <a:cs typeface="Livvic"/>
              <a:sym typeface="Livvic"/>
            </a:endParaRPr>
          </a:p>
        </p:txBody>
      </p:sp>
      <p:pic>
        <p:nvPicPr>
          <p:cNvPr id="643" name="Google Shape;643;p60"/>
          <p:cNvPicPr preferRelativeResize="0"/>
          <p:nvPr/>
        </p:nvPicPr>
        <p:blipFill rotWithShape="1">
          <a:blip r:embed="rId3">
            <a:alphaModFix/>
          </a:blip>
          <a:srcRect r="9804"/>
          <a:stretch/>
        </p:blipFill>
        <p:spPr>
          <a:xfrm>
            <a:off x="4967946" y="1778225"/>
            <a:ext cx="3312955" cy="2949424"/>
          </a:xfrm>
          <a:prstGeom prst="rect">
            <a:avLst/>
          </a:prstGeom>
          <a:noFill/>
          <a:ln>
            <a:noFill/>
          </a:ln>
        </p:spPr>
      </p:pic>
      <p:sp>
        <p:nvSpPr>
          <p:cNvPr id="644" name="Google Shape;644;p60"/>
          <p:cNvSpPr/>
          <p:nvPr/>
        </p:nvSpPr>
        <p:spPr>
          <a:xfrm>
            <a:off x="4743575" y="3582050"/>
            <a:ext cx="3743100" cy="1145400"/>
          </a:xfrm>
          <a:prstGeom prst="ellipse">
            <a:avLst/>
          </a:prstGeom>
          <a:noFill/>
          <a:ln w="38100" cap="flat" cmpd="sng">
            <a:solidFill>
              <a:srgbClr val="0B539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48"/>
        <p:cNvGrpSpPr/>
        <p:nvPr/>
      </p:nvGrpSpPr>
      <p:grpSpPr>
        <a:xfrm>
          <a:off x="0" y="0"/>
          <a:ext cx="0" cy="0"/>
          <a:chOff x="0" y="0"/>
          <a:chExt cx="0" cy="0"/>
        </a:xfrm>
      </p:grpSpPr>
      <p:sp>
        <p:nvSpPr>
          <p:cNvPr id="649" name="Google Shape;649;p61"/>
          <p:cNvSpPr txBox="1">
            <a:spLocks noGrp="1"/>
          </p:cNvSpPr>
          <p:nvPr>
            <p:ph type="title" idx="4294967295"/>
          </p:nvPr>
        </p:nvSpPr>
        <p:spPr>
          <a:xfrm>
            <a:off x="430300" y="445025"/>
            <a:ext cx="82794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solidFill>
                  <a:srgbClr val="0B5394"/>
                </a:solidFill>
                <a:latin typeface="Livvic Black"/>
                <a:ea typeface="Livvic Black"/>
                <a:cs typeface="Livvic Black"/>
                <a:sym typeface="Livvic Black"/>
              </a:rPr>
              <a:t>Coaching</a:t>
            </a:r>
            <a:endParaRPr>
              <a:solidFill>
                <a:srgbClr val="0B5394"/>
              </a:solidFill>
              <a:latin typeface="Livvic Black"/>
              <a:ea typeface="Livvic Black"/>
              <a:cs typeface="Livvic Black"/>
              <a:sym typeface="Livvic Black"/>
            </a:endParaRPr>
          </a:p>
        </p:txBody>
      </p:sp>
      <p:sp>
        <p:nvSpPr>
          <p:cNvPr id="650" name="Google Shape;650;p61"/>
          <p:cNvSpPr txBox="1">
            <a:spLocks noGrp="1"/>
          </p:cNvSpPr>
          <p:nvPr>
            <p:ph type="body" idx="4294967295"/>
          </p:nvPr>
        </p:nvSpPr>
        <p:spPr>
          <a:xfrm>
            <a:off x="552900" y="1152475"/>
            <a:ext cx="8156700" cy="3361200"/>
          </a:xfrm>
          <a:prstGeom prst="rect">
            <a:avLst/>
          </a:prstGeom>
        </p:spPr>
        <p:txBody>
          <a:bodyPr spcFirstLastPara="1" wrap="square" lIns="91425" tIns="91425" rIns="91425" bIns="91425" anchor="t" anchorCtr="0">
            <a:noAutofit/>
          </a:bodyPr>
          <a:lstStyle/>
          <a:p>
            <a:pPr marL="228600" lvl="0" indent="-171450" algn="l" rtl="0">
              <a:lnSpc>
                <a:spcPct val="110000"/>
              </a:lnSpc>
              <a:spcBef>
                <a:spcPts val="700"/>
              </a:spcBef>
              <a:spcAft>
                <a:spcPts val="0"/>
              </a:spcAft>
              <a:buClr>
                <a:srgbClr val="0B5394"/>
              </a:buClr>
              <a:buSzPts val="1600"/>
              <a:buFont typeface="Manrope"/>
              <a:buChar char="➔"/>
            </a:pPr>
            <a:r>
              <a:rPr lang="en" sz="1600" b="1">
                <a:solidFill>
                  <a:srgbClr val="0B5394"/>
                </a:solidFill>
                <a:latin typeface="Livvic"/>
                <a:ea typeface="Livvic"/>
                <a:cs typeface="Livvic"/>
                <a:sym typeface="Livvic"/>
              </a:rPr>
              <a:t>Academic coaching:</a:t>
            </a:r>
            <a:r>
              <a:rPr lang="en" sz="1600">
                <a:solidFill>
                  <a:srgbClr val="0B5394"/>
                </a:solidFill>
                <a:latin typeface="Livvic"/>
                <a:ea typeface="Livvic"/>
                <a:cs typeface="Livvic"/>
                <a:sym typeface="Livvic"/>
              </a:rPr>
              <a:t> is a non threatening way of bonding and communicating with students and teaching an academic concept without demanding performance.</a:t>
            </a:r>
            <a:endParaRPr sz="1600">
              <a:solidFill>
                <a:srgbClr val="0B5394"/>
              </a:solidFill>
              <a:latin typeface="Livvic"/>
              <a:ea typeface="Livvic"/>
              <a:cs typeface="Livvic"/>
              <a:sym typeface="Livvic"/>
            </a:endParaRPr>
          </a:p>
          <a:p>
            <a:pPr marL="228600" lvl="0" indent="-171450" algn="l" rtl="0">
              <a:lnSpc>
                <a:spcPct val="110000"/>
              </a:lnSpc>
              <a:spcBef>
                <a:spcPts val="700"/>
              </a:spcBef>
              <a:spcAft>
                <a:spcPts val="0"/>
              </a:spcAft>
              <a:buClr>
                <a:srgbClr val="0B5394"/>
              </a:buClr>
              <a:buSzPts val="1600"/>
              <a:buFont typeface="Manrope"/>
              <a:buChar char="➔"/>
            </a:pPr>
            <a:r>
              <a:rPr lang="en" sz="1600" b="1">
                <a:solidFill>
                  <a:srgbClr val="0B5394"/>
                </a:solidFill>
                <a:latin typeface="Livvic"/>
                <a:ea typeface="Livvic"/>
                <a:cs typeface="Livvic"/>
                <a:sym typeface="Livvic"/>
              </a:rPr>
              <a:t>Persistence coaching:</a:t>
            </a:r>
            <a:r>
              <a:rPr lang="en" sz="1600">
                <a:solidFill>
                  <a:srgbClr val="0B5394"/>
                </a:solidFill>
                <a:latin typeface="Livvic"/>
                <a:ea typeface="Livvic"/>
                <a:cs typeface="Livvic"/>
                <a:sym typeface="Livvic"/>
              </a:rPr>
              <a:t> name the child’s internal cognitive state when they are being patient, trying again, staying calm, concentrating, focusing or persisting and working hard with a difficult task.</a:t>
            </a:r>
            <a:endParaRPr sz="1600">
              <a:solidFill>
                <a:srgbClr val="0B5394"/>
              </a:solidFill>
              <a:latin typeface="Livvic"/>
              <a:ea typeface="Livvic"/>
              <a:cs typeface="Livvic"/>
              <a:sym typeface="Livvic"/>
            </a:endParaRPr>
          </a:p>
          <a:p>
            <a:pPr marL="228600" lvl="0" indent="-171450" algn="l" rtl="0">
              <a:lnSpc>
                <a:spcPct val="110000"/>
              </a:lnSpc>
              <a:spcBef>
                <a:spcPts val="700"/>
              </a:spcBef>
              <a:spcAft>
                <a:spcPts val="0"/>
              </a:spcAft>
              <a:buClr>
                <a:srgbClr val="0B5394"/>
              </a:buClr>
              <a:buSzPts val="1600"/>
              <a:buFont typeface="Manrope"/>
              <a:buChar char="➔"/>
            </a:pPr>
            <a:r>
              <a:rPr lang="en" sz="1600" b="1">
                <a:solidFill>
                  <a:srgbClr val="0B5394"/>
                </a:solidFill>
                <a:latin typeface="Livvic"/>
                <a:ea typeface="Livvic"/>
                <a:cs typeface="Livvic"/>
                <a:sym typeface="Livvic"/>
              </a:rPr>
              <a:t>Social coaching:</a:t>
            </a:r>
            <a:r>
              <a:rPr lang="en" sz="1600">
                <a:solidFill>
                  <a:srgbClr val="0B5394"/>
                </a:solidFill>
                <a:latin typeface="Livvic"/>
                <a:ea typeface="Livvic"/>
                <a:cs typeface="Livvic"/>
                <a:sym typeface="Livvic"/>
              </a:rPr>
              <a:t> social skills are need for academic learning and involve self-regulation, how to give and get help from others, work together, listen to others, communicate and problem solve.</a:t>
            </a:r>
            <a:endParaRPr sz="1600">
              <a:solidFill>
                <a:srgbClr val="0B5394"/>
              </a:solidFill>
              <a:latin typeface="Livvic"/>
              <a:ea typeface="Livvic"/>
              <a:cs typeface="Livvic"/>
              <a:sym typeface="Livvic"/>
            </a:endParaRPr>
          </a:p>
          <a:p>
            <a:pPr marL="228600" lvl="0" indent="-171450" algn="l" rtl="0">
              <a:lnSpc>
                <a:spcPct val="110000"/>
              </a:lnSpc>
              <a:spcBef>
                <a:spcPts val="700"/>
              </a:spcBef>
              <a:spcAft>
                <a:spcPts val="0"/>
              </a:spcAft>
              <a:buClr>
                <a:srgbClr val="0B5394"/>
              </a:buClr>
              <a:buSzPts val="1600"/>
              <a:buFont typeface="Manrope"/>
              <a:buChar char="➔"/>
            </a:pPr>
            <a:r>
              <a:rPr lang="en" sz="1600" b="1">
                <a:solidFill>
                  <a:srgbClr val="0B5394"/>
                </a:solidFill>
                <a:latin typeface="Livvic"/>
                <a:ea typeface="Livvic"/>
                <a:cs typeface="Livvic"/>
                <a:sym typeface="Livvic"/>
              </a:rPr>
              <a:t>Emotional coaching</a:t>
            </a:r>
            <a:r>
              <a:rPr lang="en" sz="1600">
                <a:solidFill>
                  <a:srgbClr val="0B5394"/>
                </a:solidFill>
                <a:latin typeface="Livvic"/>
                <a:ea typeface="Livvic"/>
                <a:cs typeface="Livvic"/>
                <a:sym typeface="Livvic"/>
              </a:rPr>
              <a:t>: identifying emotions in others or oneself - this is the first step in children being able to develop empathy for others feelings or viewpoints</a:t>
            </a:r>
            <a:endParaRPr sz="500">
              <a:solidFill>
                <a:srgbClr val="0B5394"/>
              </a:solidFill>
              <a:latin typeface="Livvic"/>
              <a:ea typeface="Livvic"/>
              <a:cs typeface="Livvic"/>
              <a:sym typeface="Livvic"/>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54"/>
        <p:cNvGrpSpPr/>
        <p:nvPr/>
      </p:nvGrpSpPr>
      <p:grpSpPr>
        <a:xfrm>
          <a:off x="0" y="0"/>
          <a:ext cx="0" cy="0"/>
          <a:chOff x="0" y="0"/>
          <a:chExt cx="0" cy="0"/>
        </a:xfrm>
      </p:grpSpPr>
      <p:sp>
        <p:nvSpPr>
          <p:cNvPr id="655" name="Google Shape;655;p62"/>
          <p:cNvSpPr txBox="1"/>
          <p:nvPr/>
        </p:nvSpPr>
        <p:spPr>
          <a:xfrm>
            <a:off x="1011075" y="687150"/>
            <a:ext cx="6797400" cy="1039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900">
              <a:solidFill>
                <a:srgbClr val="0B5394"/>
              </a:solidFill>
              <a:latin typeface="Livvic"/>
              <a:ea typeface="Livvic"/>
              <a:cs typeface="Livvic"/>
              <a:sym typeface="Livvic"/>
            </a:endParaRPr>
          </a:p>
          <a:p>
            <a:pPr marL="0" lvl="0" indent="0" algn="ctr" rtl="0">
              <a:spcBef>
                <a:spcPts val="0"/>
              </a:spcBef>
              <a:spcAft>
                <a:spcPts val="0"/>
              </a:spcAft>
              <a:buNone/>
            </a:pPr>
            <a:r>
              <a:rPr lang="en" sz="3500" b="1">
                <a:solidFill>
                  <a:srgbClr val="0B5394"/>
                </a:solidFill>
                <a:latin typeface="Livvic"/>
                <a:ea typeface="Livvic"/>
                <a:cs typeface="Livvic"/>
                <a:sym typeface="Livvic"/>
              </a:rPr>
              <a:t>Name that Coaching Style</a:t>
            </a:r>
            <a:endParaRPr sz="3500" b="1">
              <a:solidFill>
                <a:srgbClr val="0B5394"/>
              </a:solidFill>
              <a:latin typeface="Livvic"/>
              <a:ea typeface="Livvic"/>
              <a:cs typeface="Livvic"/>
              <a:sym typeface="Livvic"/>
            </a:endParaRPr>
          </a:p>
        </p:txBody>
      </p:sp>
      <p:sp>
        <p:nvSpPr>
          <p:cNvPr id="656" name="Google Shape;656;p62"/>
          <p:cNvSpPr txBox="1"/>
          <p:nvPr/>
        </p:nvSpPr>
        <p:spPr>
          <a:xfrm>
            <a:off x="2738425" y="1825625"/>
            <a:ext cx="3522300" cy="2216400"/>
          </a:xfrm>
          <a:prstGeom prst="rect">
            <a:avLst/>
          </a:prstGeom>
          <a:noFill/>
          <a:ln>
            <a:noFill/>
          </a:ln>
        </p:spPr>
        <p:txBody>
          <a:bodyPr spcFirstLastPara="1" wrap="square" lIns="91425" tIns="91425" rIns="91425" bIns="91425" anchor="t" anchorCtr="0">
            <a:spAutoFit/>
          </a:bodyPr>
          <a:lstStyle/>
          <a:p>
            <a:pPr marL="457200" lvl="0" indent="0" algn="l" rtl="0">
              <a:spcBef>
                <a:spcPts val="0"/>
              </a:spcBef>
              <a:spcAft>
                <a:spcPts val="0"/>
              </a:spcAft>
              <a:buNone/>
            </a:pPr>
            <a:r>
              <a:rPr lang="en" sz="3300">
                <a:solidFill>
                  <a:srgbClr val="0B5394"/>
                </a:solidFill>
                <a:latin typeface="Livvic"/>
                <a:ea typeface="Livvic"/>
                <a:cs typeface="Livvic"/>
                <a:sym typeface="Livvic"/>
              </a:rPr>
              <a:t>*Academic</a:t>
            </a:r>
            <a:endParaRPr sz="3300">
              <a:solidFill>
                <a:srgbClr val="0B5394"/>
              </a:solidFill>
              <a:latin typeface="Livvic"/>
              <a:ea typeface="Livvic"/>
              <a:cs typeface="Livvic"/>
              <a:sym typeface="Livvic"/>
            </a:endParaRPr>
          </a:p>
          <a:p>
            <a:pPr marL="457200" lvl="0" indent="0" algn="l" rtl="0">
              <a:spcBef>
                <a:spcPts val="0"/>
              </a:spcBef>
              <a:spcAft>
                <a:spcPts val="0"/>
              </a:spcAft>
              <a:buNone/>
            </a:pPr>
            <a:r>
              <a:rPr lang="en" sz="3300">
                <a:solidFill>
                  <a:srgbClr val="0B5394"/>
                </a:solidFill>
                <a:latin typeface="Livvic"/>
                <a:ea typeface="Livvic"/>
                <a:cs typeface="Livvic"/>
                <a:sym typeface="Livvic"/>
              </a:rPr>
              <a:t>*Persistence</a:t>
            </a:r>
            <a:endParaRPr sz="3300">
              <a:solidFill>
                <a:srgbClr val="0B5394"/>
              </a:solidFill>
              <a:latin typeface="Livvic"/>
              <a:ea typeface="Livvic"/>
              <a:cs typeface="Livvic"/>
              <a:sym typeface="Livvic"/>
            </a:endParaRPr>
          </a:p>
          <a:p>
            <a:pPr marL="457200" lvl="0" indent="0" algn="l" rtl="0">
              <a:spcBef>
                <a:spcPts val="0"/>
              </a:spcBef>
              <a:spcAft>
                <a:spcPts val="0"/>
              </a:spcAft>
              <a:buNone/>
            </a:pPr>
            <a:r>
              <a:rPr lang="en" sz="3300">
                <a:solidFill>
                  <a:srgbClr val="0B5394"/>
                </a:solidFill>
                <a:latin typeface="Livvic"/>
                <a:ea typeface="Livvic"/>
                <a:cs typeface="Livvic"/>
                <a:sym typeface="Livvic"/>
              </a:rPr>
              <a:t>*Social</a:t>
            </a:r>
            <a:endParaRPr sz="3300">
              <a:solidFill>
                <a:srgbClr val="0B5394"/>
              </a:solidFill>
              <a:latin typeface="Livvic"/>
              <a:ea typeface="Livvic"/>
              <a:cs typeface="Livvic"/>
              <a:sym typeface="Livvic"/>
            </a:endParaRPr>
          </a:p>
          <a:p>
            <a:pPr marL="457200" lvl="0" indent="0" algn="l" rtl="0">
              <a:spcBef>
                <a:spcPts val="0"/>
              </a:spcBef>
              <a:spcAft>
                <a:spcPts val="0"/>
              </a:spcAft>
              <a:buNone/>
            </a:pPr>
            <a:r>
              <a:rPr lang="en" sz="3300">
                <a:solidFill>
                  <a:srgbClr val="0B5394"/>
                </a:solidFill>
                <a:latin typeface="Livvic"/>
                <a:ea typeface="Livvic"/>
                <a:cs typeface="Livvic"/>
                <a:sym typeface="Livvic"/>
              </a:rPr>
              <a:t>*Emotional</a:t>
            </a:r>
            <a:endParaRPr sz="3300">
              <a:solidFill>
                <a:srgbClr val="0B5394"/>
              </a:solidFill>
              <a:latin typeface="Livvic"/>
              <a:ea typeface="Livvic"/>
              <a:cs typeface="Livvic"/>
              <a:sym typeface="Livvic"/>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60"/>
        <p:cNvGrpSpPr/>
        <p:nvPr/>
      </p:nvGrpSpPr>
      <p:grpSpPr>
        <a:xfrm>
          <a:off x="0" y="0"/>
          <a:ext cx="0" cy="0"/>
          <a:chOff x="0" y="0"/>
          <a:chExt cx="0" cy="0"/>
        </a:xfrm>
      </p:grpSpPr>
      <p:pic>
        <p:nvPicPr>
          <p:cNvPr id="661" name="Google Shape;661;p63" descr="45 Minute Timer - Beach Ambience&#10;&#10;📜 Message from the Creator of Tick Tock Countdown Timer&#10;&#10;I am Tom C. and I specialise in the field of Mental Health for a number of years.  I want to place where people can relax, unwind, study and sleep better. &#10;&#10;My videos are ideal for studying, sleep, relaxation and exercise. My aim is to provide the highest quality relaxing content that doesn’t contain any annoying talking or commentary. Research shows this can be help with mental heath. &#10;&#10;All my timer videos are made in high quality with editing programs such as Premiere Pro 2020, Photoshop and Luma Fusion. Each video takes many hours of editing and mixing to produce the perfect timer video for my viewers. &#10;&#10;Some video and audio files are make in collaboration with other video and audio creators with all the licenses and commercial use rights.&#10;&#10;All videos, audio, effects are mixed and created by myself.&#10;&#10;If you like my timers, please support me by buying me a coffee with the link below.&#10;&#10;https://www.buymeacoffee.com/ccproductiw&#10;&#10;&#10;⏱ Popular Timers &#10;&#10;5 Minute Timer - Calm and Relaxing Music: https://youtu.be/hso3oR8PJss&#10;10 Minute Timer - Relaxing Music: https://youtu;.be/yxu0qHbG_2c&#10;15 Minute Timer - No Music: https://youtu.be/v-vXDXrGSlI&#10;30 Minute Timer - Instrumental Relaxing Music: https://youtu.be/G4X4ZQHsTyE&#10;45 Minute Timer - Ambient Music: https://youtu.be/TKmhQprljAc&#10;1 Hour Timer - Beautiful Ocean Sunset https://youtu.be/TKmhQprljAc&#10;&#10;🎥 Editing&#10;            -  Luma Fusion&#10;            -  Premiere Pro 2020&#10;            - Adobe After Effects&#10;            - Photoshop&#10;&#10;📽Video and filming&#10;            - Sony a6000&#10;            - Fujifilm X-T3&#10;            - GoPro Hero8 &#10;            - Story Blocks&#10;            -  Pexels&#10;            -  Pixabay&#10;            - Adobe Stock&#10;            - Pond 5&#10;&#10;🎶Audio&#10;            - Story Blocks&#10;            - Youtube Audio Library&#10;&#10;🎤Microphone&#10;            - Blue Yeta&#10;            - Audio-Technica BP4025&#10;            - Zoom H2N&#10;&#10;&#10;Hashtags&#10;#Timer #Relaxation #RelaxingMusic&#10;&#10;© Copyright Tick Tock Countdown Timer 2022. All rights reserved. Any reproduction or republication of all or part of this video is prohibited. All of the video material on this channel is copyright protected." title="45 Minute Timer - Beach Ambience">
            <a:hlinkClick r:id="rId3"/>
          </p:cNvPr>
          <p:cNvPicPr preferRelativeResize="0"/>
          <p:nvPr/>
        </p:nvPicPr>
        <p:blipFill>
          <a:blip r:embed="rId4">
            <a:alphaModFix/>
          </a:blip>
          <a:stretch>
            <a:fillRect/>
          </a:stretch>
        </p:blipFill>
        <p:spPr>
          <a:xfrm>
            <a:off x="3768508" y="1918357"/>
            <a:ext cx="4894400" cy="2753100"/>
          </a:xfrm>
          <a:prstGeom prst="rect">
            <a:avLst/>
          </a:prstGeom>
          <a:noFill/>
          <a:ln>
            <a:noFill/>
          </a:ln>
        </p:spPr>
      </p:pic>
      <p:pic>
        <p:nvPicPr>
          <p:cNvPr id="662" name="Google Shape;662;p63"/>
          <p:cNvPicPr preferRelativeResize="0"/>
          <p:nvPr/>
        </p:nvPicPr>
        <p:blipFill>
          <a:blip r:embed="rId5">
            <a:alphaModFix/>
          </a:blip>
          <a:stretch>
            <a:fillRect/>
          </a:stretch>
        </p:blipFill>
        <p:spPr>
          <a:xfrm>
            <a:off x="552900" y="431925"/>
            <a:ext cx="3124375" cy="22963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61"/>
                                        </p:tgtEl>
                                        <p:attrNameLst>
                                          <p:attrName>style.visibility</p:attrName>
                                        </p:attrNameLst>
                                      </p:cBhvr>
                                      <p:to>
                                        <p:strVal val="visible"/>
                                      </p:to>
                                    </p:set>
                                    <p:animEffect transition="in" filter="fade">
                                      <p:cBhvr>
                                        <p:cTn id="7" dur="1000"/>
                                        <p:tgtEl>
                                          <p:spTgt spid="6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66"/>
        <p:cNvGrpSpPr/>
        <p:nvPr/>
      </p:nvGrpSpPr>
      <p:grpSpPr>
        <a:xfrm>
          <a:off x="0" y="0"/>
          <a:ext cx="0" cy="0"/>
          <a:chOff x="0" y="0"/>
          <a:chExt cx="0" cy="0"/>
        </a:xfrm>
      </p:grpSpPr>
      <p:sp>
        <p:nvSpPr>
          <p:cNvPr id="667" name="Google Shape;667;p64"/>
          <p:cNvSpPr txBox="1">
            <a:spLocks noGrp="1"/>
          </p:cNvSpPr>
          <p:nvPr>
            <p:ph type="title"/>
          </p:nvPr>
        </p:nvSpPr>
        <p:spPr>
          <a:xfrm>
            <a:off x="2088000" y="379050"/>
            <a:ext cx="4968000" cy="615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solidFill>
                  <a:srgbClr val="0B5394"/>
                </a:solidFill>
                <a:latin typeface="Livvic Black"/>
                <a:ea typeface="Livvic Black"/>
                <a:cs typeface="Livvic Black"/>
                <a:sym typeface="Livvic Black"/>
              </a:rPr>
              <a:t>Overview</a:t>
            </a:r>
            <a:endParaRPr>
              <a:solidFill>
                <a:srgbClr val="0B5394"/>
              </a:solidFill>
              <a:latin typeface="Livvic Black"/>
              <a:ea typeface="Livvic Black"/>
              <a:cs typeface="Livvic Black"/>
              <a:sym typeface="Livvic Black"/>
            </a:endParaRPr>
          </a:p>
        </p:txBody>
      </p:sp>
      <p:sp>
        <p:nvSpPr>
          <p:cNvPr id="668" name="Google Shape;668;p64"/>
          <p:cNvSpPr txBox="1"/>
          <p:nvPr/>
        </p:nvSpPr>
        <p:spPr>
          <a:xfrm>
            <a:off x="521550" y="849600"/>
            <a:ext cx="3028500" cy="3708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600">
              <a:solidFill>
                <a:srgbClr val="0B5394"/>
              </a:solidFill>
              <a:latin typeface="Livvic"/>
              <a:ea typeface="Livvic"/>
              <a:cs typeface="Livvic"/>
              <a:sym typeface="Livvic"/>
            </a:endParaRPr>
          </a:p>
          <a:p>
            <a:pPr marL="0" lvl="0" indent="0" algn="l" rtl="0">
              <a:spcBef>
                <a:spcPts val="0"/>
              </a:spcBef>
              <a:spcAft>
                <a:spcPts val="0"/>
              </a:spcAft>
              <a:buNone/>
            </a:pPr>
            <a:r>
              <a:rPr lang="en" sz="1600" b="1">
                <a:solidFill>
                  <a:srgbClr val="0B5394"/>
                </a:solidFill>
                <a:latin typeface="Livvic"/>
                <a:ea typeface="Livvic"/>
                <a:cs typeface="Livvic"/>
                <a:sym typeface="Livvic"/>
              </a:rPr>
              <a:t>Afternoon</a:t>
            </a:r>
            <a:endParaRPr sz="1600" b="1">
              <a:solidFill>
                <a:srgbClr val="0B5394"/>
              </a:solidFill>
              <a:latin typeface="Livvic"/>
              <a:ea typeface="Livvic"/>
              <a:cs typeface="Livvic"/>
              <a:sym typeface="Livvic"/>
            </a:endParaRPr>
          </a:p>
          <a:p>
            <a:pPr marL="457200" lvl="0" indent="-330200" algn="l" rtl="0">
              <a:spcBef>
                <a:spcPts val="0"/>
              </a:spcBef>
              <a:spcAft>
                <a:spcPts val="0"/>
              </a:spcAft>
              <a:buClr>
                <a:srgbClr val="0B5394"/>
              </a:buClr>
              <a:buSzPts val="1600"/>
              <a:buFont typeface="Livvic"/>
              <a:buChar char="➢"/>
            </a:pPr>
            <a:r>
              <a:rPr lang="en" sz="1600">
                <a:solidFill>
                  <a:srgbClr val="0B5394"/>
                </a:solidFill>
                <a:latin typeface="Livvic"/>
                <a:ea typeface="Livvic"/>
                <a:cs typeface="Livvic"/>
                <a:sym typeface="Livvic"/>
              </a:rPr>
              <a:t>Emotional Regulation</a:t>
            </a:r>
            <a:endParaRPr sz="1600">
              <a:solidFill>
                <a:srgbClr val="0B5394"/>
              </a:solidFill>
              <a:latin typeface="Livvic"/>
              <a:ea typeface="Livvic"/>
              <a:cs typeface="Livvic"/>
              <a:sym typeface="Livvic"/>
            </a:endParaRPr>
          </a:p>
          <a:p>
            <a:pPr marL="457200" lvl="0" indent="-330200" algn="l" rtl="0">
              <a:spcBef>
                <a:spcPts val="0"/>
              </a:spcBef>
              <a:spcAft>
                <a:spcPts val="0"/>
              </a:spcAft>
              <a:buClr>
                <a:srgbClr val="0B5394"/>
              </a:buClr>
              <a:buSzPts val="1600"/>
              <a:buFont typeface="Livvic"/>
              <a:buChar char="➢"/>
            </a:pPr>
            <a:r>
              <a:rPr lang="en" sz="1600">
                <a:solidFill>
                  <a:srgbClr val="0B5394"/>
                </a:solidFill>
                <a:latin typeface="Livvic"/>
                <a:ea typeface="Livvic"/>
                <a:cs typeface="Livvic"/>
                <a:sym typeface="Livvic"/>
              </a:rPr>
              <a:t>Manage Challenging Behaviours</a:t>
            </a:r>
            <a:endParaRPr sz="1600">
              <a:solidFill>
                <a:srgbClr val="0B5394"/>
              </a:solidFill>
              <a:latin typeface="Livvic"/>
              <a:ea typeface="Livvic"/>
              <a:cs typeface="Livvic"/>
              <a:sym typeface="Livvic"/>
            </a:endParaRPr>
          </a:p>
          <a:p>
            <a:pPr marL="914400" lvl="1" indent="-330200" algn="l" rtl="0">
              <a:spcBef>
                <a:spcPts val="0"/>
              </a:spcBef>
              <a:spcAft>
                <a:spcPts val="0"/>
              </a:spcAft>
              <a:buClr>
                <a:srgbClr val="0B5394"/>
              </a:buClr>
              <a:buSzPts val="1600"/>
              <a:buFont typeface="Livvic"/>
              <a:buChar char="○"/>
            </a:pPr>
            <a:r>
              <a:rPr lang="en" sz="1600">
                <a:solidFill>
                  <a:srgbClr val="0B5394"/>
                </a:solidFill>
                <a:latin typeface="Livvic"/>
                <a:ea typeface="Livvic"/>
                <a:cs typeface="Livvic"/>
                <a:sym typeface="Livvic"/>
              </a:rPr>
              <a:t>Limit Setting, Predictable Schedule/Transitions, Planned Ignoring, Non-Verbal Cues, Positive Verbal Redirection, and Re-Engagement</a:t>
            </a:r>
            <a:endParaRPr sz="1600">
              <a:solidFill>
                <a:srgbClr val="0B5394"/>
              </a:solidFill>
              <a:latin typeface="Livvic"/>
              <a:ea typeface="Livvic"/>
              <a:cs typeface="Livvic"/>
              <a:sym typeface="Livvic"/>
            </a:endParaRPr>
          </a:p>
          <a:p>
            <a:pPr marL="457200" lvl="0" indent="-330200" algn="l" rtl="0">
              <a:spcBef>
                <a:spcPts val="0"/>
              </a:spcBef>
              <a:spcAft>
                <a:spcPts val="0"/>
              </a:spcAft>
              <a:buClr>
                <a:srgbClr val="0B5394"/>
              </a:buClr>
              <a:buSzPts val="1600"/>
              <a:buFont typeface="Livvic"/>
              <a:buChar char="➢"/>
            </a:pPr>
            <a:r>
              <a:rPr lang="en" sz="1600">
                <a:solidFill>
                  <a:srgbClr val="0B5394"/>
                </a:solidFill>
                <a:latin typeface="Livvic"/>
                <a:ea typeface="Livvic"/>
                <a:cs typeface="Livvic"/>
                <a:sym typeface="Livvic"/>
              </a:rPr>
              <a:t>Closing/Reflection</a:t>
            </a:r>
            <a:endParaRPr sz="1600">
              <a:solidFill>
                <a:srgbClr val="0B5394"/>
              </a:solidFill>
              <a:latin typeface="Livvic"/>
              <a:ea typeface="Livvic"/>
              <a:cs typeface="Livvic"/>
              <a:sym typeface="Livvic"/>
            </a:endParaRPr>
          </a:p>
          <a:p>
            <a:pPr marL="0" lvl="0" indent="0" algn="l" rtl="0">
              <a:spcBef>
                <a:spcPts val="0"/>
              </a:spcBef>
              <a:spcAft>
                <a:spcPts val="0"/>
              </a:spcAft>
              <a:buNone/>
            </a:pPr>
            <a:endParaRPr sz="1900">
              <a:solidFill>
                <a:srgbClr val="0B5394"/>
              </a:solidFill>
              <a:latin typeface="Livvic"/>
              <a:ea typeface="Livvic"/>
              <a:cs typeface="Livvic"/>
              <a:sym typeface="Livvic"/>
            </a:endParaRPr>
          </a:p>
        </p:txBody>
      </p:sp>
      <p:sp>
        <p:nvSpPr>
          <p:cNvPr id="669" name="Google Shape;669;p64"/>
          <p:cNvSpPr/>
          <p:nvPr/>
        </p:nvSpPr>
        <p:spPr>
          <a:xfrm rot="-5400000">
            <a:off x="6478125" y="2225675"/>
            <a:ext cx="3206100" cy="969600"/>
          </a:xfrm>
          <a:prstGeom prst="homePlate">
            <a:avLst>
              <a:gd name="adj" fmla="val 50000"/>
            </a:avLst>
          </a:prstGeom>
          <a:solidFill>
            <a:schemeClr val="lt2"/>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sp>
        <p:nvSpPr>
          <p:cNvPr id="670" name="Google Shape;670;p64"/>
          <p:cNvSpPr txBox="1"/>
          <p:nvPr/>
        </p:nvSpPr>
        <p:spPr>
          <a:xfrm>
            <a:off x="7540044" y="3127723"/>
            <a:ext cx="1082400" cy="838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solidFill>
                  <a:schemeClr val="dk1"/>
                </a:solidFill>
                <a:latin typeface="Livvic"/>
                <a:ea typeface="Livvic"/>
                <a:cs typeface="Livvic"/>
                <a:sym typeface="Livvic"/>
              </a:rPr>
              <a:t>We start at the foundation and move up. </a:t>
            </a:r>
            <a:endParaRPr>
              <a:solidFill>
                <a:schemeClr val="dk1"/>
              </a:solidFill>
              <a:latin typeface="Livvic"/>
              <a:ea typeface="Livvic"/>
              <a:cs typeface="Livvic"/>
              <a:sym typeface="Livvic"/>
            </a:endParaRPr>
          </a:p>
        </p:txBody>
      </p:sp>
      <p:sp>
        <p:nvSpPr>
          <p:cNvPr id="671" name="Google Shape;671;p64"/>
          <p:cNvSpPr/>
          <p:nvPr/>
        </p:nvSpPr>
        <p:spPr>
          <a:xfrm rot="-5400000">
            <a:off x="7841567" y="2494398"/>
            <a:ext cx="479400" cy="913200"/>
          </a:xfrm>
          <a:prstGeom prst="chevron">
            <a:avLst>
              <a:gd name="adj" fmla="val 50000"/>
            </a:avLst>
          </a:prstGeom>
          <a:solidFill>
            <a:srgbClr val="3D85C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sp>
        <p:nvSpPr>
          <p:cNvPr id="672" name="Google Shape;672;p64"/>
          <p:cNvSpPr/>
          <p:nvPr/>
        </p:nvSpPr>
        <p:spPr>
          <a:xfrm rot="-5400000">
            <a:off x="7841567" y="2035816"/>
            <a:ext cx="479400" cy="913200"/>
          </a:xfrm>
          <a:prstGeom prst="chevron">
            <a:avLst>
              <a:gd name="adj" fmla="val 50000"/>
            </a:avLst>
          </a:prstGeom>
          <a:solidFill>
            <a:srgbClr val="38761D"/>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sp>
        <p:nvSpPr>
          <p:cNvPr id="673" name="Google Shape;673;p64"/>
          <p:cNvSpPr/>
          <p:nvPr/>
        </p:nvSpPr>
        <p:spPr>
          <a:xfrm rot="-5400000">
            <a:off x="7841567" y="1611152"/>
            <a:ext cx="479400" cy="913200"/>
          </a:xfrm>
          <a:prstGeom prst="chevron">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sp>
        <p:nvSpPr>
          <p:cNvPr id="674" name="Google Shape;674;p64"/>
          <p:cNvSpPr/>
          <p:nvPr/>
        </p:nvSpPr>
        <p:spPr>
          <a:xfrm rot="-5400000">
            <a:off x="7841567" y="1201005"/>
            <a:ext cx="479400" cy="913200"/>
          </a:xfrm>
          <a:prstGeom prst="chevron">
            <a:avLst>
              <a:gd name="adj" fmla="val 50000"/>
            </a:avLst>
          </a:prstGeom>
          <a:solidFill>
            <a:srgbClr val="A64D7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pic>
        <p:nvPicPr>
          <p:cNvPr id="675" name="Google Shape;675;p64"/>
          <p:cNvPicPr preferRelativeResize="0"/>
          <p:nvPr/>
        </p:nvPicPr>
        <p:blipFill rotWithShape="1">
          <a:blip r:embed="rId3">
            <a:alphaModFix/>
          </a:blip>
          <a:srcRect r="9804"/>
          <a:stretch/>
        </p:blipFill>
        <p:spPr>
          <a:xfrm>
            <a:off x="3549975" y="1034225"/>
            <a:ext cx="3705841" cy="3524276"/>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79"/>
        <p:cNvGrpSpPr/>
        <p:nvPr/>
      </p:nvGrpSpPr>
      <p:grpSpPr>
        <a:xfrm>
          <a:off x="0" y="0"/>
          <a:ext cx="0" cy="0"/>
          <a:chOff x="0" y="0"/>
          <a:chExt cx="0" cy="0"/>
        </a:xfrm>
      </p:grpSpPr>
      <p:sp>
        <p:nvSpPr>
          <p:cNvPr id="680" name="Google Shape;680;p65"/>
          <p:cNvSpPr txBox="1"/>
          <p:nvPr/>
        </p:nvSpPr>
        <p:spPr>
          <a:xfrm>
            <a:off x="607125" y="578600"/>
            <a:ext cx="5757000" cy="1282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500" b="1">
                <a:solidFill>
                  <a:srgbClr val="0B5394"/>
                </a:solidFill>
                <a:latin typeface="Livvic"/>
                <a:ea typeface="Livvic"/>
                <a:cs typeface="Livvic"/>
                <a:sym typeface="Livvic"/>
              </a:rPr>
              <a:t>Emotional Regulation</a:t>
            </a:r>
            <a:endParaRPr sz="3500" b="1">
              <a:solidFill>
                <a:srgbClr val="0B5394"/>
              </a:solidFill>
              <a:latin typeface="Livvic"/>
              <a:ea typeface="Livvic"/>
              <a:cs typeface="Livvic"/>
              <a:sym typeface="Livvic"/>
            </a:endParaRPr>
          </a:p>
        </p:txBody>
      </p:sp>
      <p:sp>
        <p:nvSpPr>
          <p:cNvPr id="681" name="Google Shape;681;p65"/>
          <p:cNvSpPr txBox="1"/>
          <p:nvPr/>
        </p:nvSpPr>
        <p:spPr>
          <a:xfrm>
            <a:off x="607125" y="1285350"/>
            <a:ext cx="4257300" cy="35094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0"/>
              </a:spcBef>
              <a:spcAft>
                <a:spcPts val="0"/>
              </a:spcAft>
              <a:buNone/>
            </a:pPr>
            <a:r>
              <a:rPr lang="en" sz="1800" b="1">
                <a:solidFill>
                  <a:srgbClr val="0B5394"/>
                </a:solidFill>
                <a:latin typeface="Livvic"/>
                <a:ea typeface="Livvic"/>
                <a:cs typeface="Livvic"/>
                <a:sym typeface="Livvic"/>
              </a:rPr>
              <a:t>Emotions are responses to stimuli or situations. </a:t>
            </a:r>
            <a:endParaRPr sz="1800" b="1">
              <a:solidFill>
                <a:srgbClr val="0B5394"/>
              </a:solidFill>
              <a:latin typeface="Livvic"/>
              <a:ea typeface="Livvic"/>
              <a:cs typeface="Livvic"/>
              <a:sym typeface="Livvic"/>
            </a:endParaRPr>
          </a:p>
          <a:p>
            <a:pPr marL="457200" lvl="0" indent="-342900" algn="ctr" rtl="0">
              <a:lnSpc>
                <a:spcPct val="90000"/>
              </a:lnSpc>
              <a:spcBef>
                <a:spcPts val="0"/>
              </a:spcBef>
              <a:spcAft>
                <a:spcPts val="0"/>
              </a:spcAft>
              <a:buClr>
                <a:srgbClr val="0B5394"/>
              </a:buClr>
              <a:buSzPts val="1800"/>
              <a:buFont typeface="Livvic"/>
              <a:buAutoNum type="arabicPeriod"/>
            </a:pPr>
            <a:r>
              <a:rPr lang="en" sz="1800">
                <a:solidFill>
                  <a:srgbClr val="0B5394"/>
                </a:solidFill>
                <a:latin typeface="Livvic"/>
                <a:ea typeface="Livvic"/>
                <a:cs typeface="Livvic"/>
                <a:sym typeface="Livvic"/>
              </a:rPr>
              <a:t>Neurophysiological and biochemical reactions occur (i.e. heart rate, respiration, hormonal secretions, and neural responses). </a:t>
            </a:r>
            <a:endParaRPr sz="1800">
              <a:solidFill>
                <a:srgbClr val="0B5394"/>
              </a:solidFill>
              <a:latin typeface="Livvic"/>
              <a:ea typeface="Livvic"/>
              <a:cs typeface="Livvic"/>
              <a:sym typeface="Livvic"/>
            </a:endParaRPr>
          </a:p>
          <a:p>
            <a:pPr marL="457200" lvl="0" indent="-342900" algn="ctr" rtl="0">
              <a:lnSpc>
                <a:spcPct val="90000"/>
              </a:lnSpc>
              <a:spcBef>
                <a:spcPts val="0"/>
              </a:spcBef>
              <a:spcAft>
                <a:spcPts val="0"/>
              </a:spcAft>
              <a:buClr>
                <a:srgbClr val="0B5394"/>
              </a:buClr>
              <a:buSzPts val="1800"/>
              <a:buFont typeface="Livvic"/>
              <a:buAutoNum type="arabicPeriod"/>
            </a:pPr>
            <a:r>
              <a:rPr lang="en" sz="1800">
                <a:solidFill>
                  <a:srgbClr val="0B5394"/>
                </a:solidFill>
                <a:latin typeface="Livvic"/>
                <a:ea typeface="Livvic"/>
                <a:cs typeface="Livvic"/>
                <a:sym typeface="Livvic"/>
              </a:rPr>
              <a:t>We “make sense” of our bodily response through our cognitions and affect (ie. “I feel _____.”). </a:t>
            </a:r>
            <a:endParaRPr sz="1800">
              <a:solidFill>
                <a:srgbClr val="0B5394"/>
              </a:solidFill>
              <a:latin typeface="Livvic"/>
              <a:ea typeface="Livvic"/>
              <a:cs typeface="Livvic"/>
              <a:sym typeface="Livvic"/>
            </a:endParaRPr>
          </a:p>
          <a:p>
            <a:pPr marL="457200" lvl="0" indent="-342900" algn="ctr" rtl="0">
              <a:lnSpc>
                <a:spcPct val="90000"/>
              </a:lnSpc>
              <a:spcBef>
                <a:spcPts val="0"/>
              </a:spcBef>
              <a:spcAft>
                <a:spcPts val="0"/>
              </a:spcAft>
              <a:buClr>
                <a:srgbClr val="0B5394"/>
              </a:buClr>
              <a:buSzPts val="1800"/>
              <a:buFont typeface="Livvic"/>
              <a:buAutoNum type="arabicPeriod"/>
            </a:pPr>
            <a:r>
              <a:rPr lang="en" sz="1800">
                <a:solidFill>
                  <a:srgbClr val="0B5394"/>
                </a:solidFill>
                <a:latin typeface="Livvic"/>
                <a:ea typeface="Livvic"/>
                <a:cs typeface="Livvic"/>
                <a:sym typeface="Livvic"/>
              </a:rPr>
              <a:t>We respond on a behavioural level (i.e. facial expressions, interactions, vocalizations, etc.).</a:t>
            </a:r>
            <a:endParaRPr sz="1800" b="1">
              <a:solidFill>
                <a:srgbClr val="0B5394"/>
              </a:solidFill>
              <a:latin typeface="Livvic"/>
              <a:ea typeface="Livvic"/>
              <a:cs typeface="Livvic"/>
              <a:sym typeface="Livvic"/>
            </a:endParaRPr>
          </a:p>
        </p:txBody>
      </p:sp>
      <p:pic>
        <p:nvPicPr>
          <p:cNvPr id="682" name="Google Shape;682;p65"/>
          <p:cNvPicPr preferRelativeResize="0"/>
          <p:nvPr/>
        </p:nvPicPr>
        <p:blipFill rotWithShape="1">
          <a:blip r:embed="rId3">
            <a:alphaModFix/>
          </a:blip>
          <a:srcRect r="9804"/>
          <a:stretch/>
        </p:blipFill>
        <p:spPr>
          <a:xfrm>
            <a:off x="4967946" y="1778225"/>
            <a:ext cx="3312955" cy="2949424"/>
          </a:xfrm>
          <a:prstGeom prst="rect">
            <a:avLst/>
          </a:prstGeom>
          <a:noFill/>
          <a:ln>
            <a:noFill/>
          </a:ln>
        </p:spPr>
      </p:pic>
      <p:sp>
        <p:nvSpPr>
          <p:cNvPr id="683" name="Google Shape;683;p65"/>
          <p:cNvSpPr/>
          <p:nvPr/>
        </p:nvSpPr>
        <p:spPr>
          <a:xfrm>
            <a:off x="4743575" y="3582050"/>
            <a:ext cx="3743100" cy="1145400"/>
          </a:xfrm>
          <a:prstGeom prst="ellipse">
            <a:avLst/>
          </a:prstGeom>
          <a:noFill/>
          <a:ln w="38100" cap="flat" cmpd="sng">
            <a:solidFill>
              <a:srgbClr val="0B539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87"/>
        <p:cNvGrpSpPr/>
        <p:nvPr/>
      </p:nvGrpSpPr>
      <p:grpSpPr>
        <a:xfrm>
          <a:off x="0" y="0"/>
          <a:ext cx="0" cy="0"/>
          <a:chOff x="0" y="0"/>
          <a:chExt cx="0" cy="0"/>
        </a:xfrm>
      </p:grpSpPr>
      <p:sp>
        <p:nvSpPr>
          <p:cNvPr id="688" name="Google Shape;688;p66"/>
          <p:cNvSpPr txBox="1"/>
          <p:nvPr/>
        </p:nvSpPr>
        <p:spPr>
          <a:xfrm>
            <a:off x="607125" y="578600"/>
            <a:ext cx="5757000" cy="1282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500" b="1">
                <a:solidFill>
                  <a:srgbClr val="0B5394"/>
                </a:solidFill>
                <a:latin typeface="Livvic"/>
                <a:ea typeface="Livvic"/>
                <a:cs typeface="Livvic"/>
                <a:sym typeface="Livvic"/>
              </a:rPr>
              <a:t>Emotional Regulation</a:t>
            </a:r>
            <a:endParaRPr sz="3500" b="1">
              <a:solidFill>
                <a:srgbClr val="0B5394"/>
              </a:solidFill>
              <a:latin typeface="Livvic"/>
              <a:ea typeface="Livvic"/>
              <a:cs typeface="Livvic"/>
              <a:sym typeface="Livvic"/>
            </a:endParaRPr>
          </a:p>
        </p:txBody>
      </p:sp>
      <p:sp>
        <p:nvSpPr>
          <p:cNvPr id="689" name="Google Shape;689;p66"/>
          <p:cNvSpPr txBox="1"/>
          <p:nvPr/>
        </p:nvSpPr>
        <p:spPr>
          <a:xfrm>
            <a:off x="486300" y="1422325"/>
            <a:ext cx="8171400" cy="22164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0"/>
              </a:spcBef>
              <a:spcAft>
                <a:spcPts val="0"/>
              </a:spcAft>
              <a:buNone/>
            </a:pPr>
            <a:r>
              <a:rPr lang="en" sz="2200" b="1">
                <a:solidFill>
                  <a:srgbClr val="0B5394"/>
                </a:solidFill>
                <a:latin typeface="Livvic"/>
                <a:ea typeface="Livvic"/>
                <a:cs typeface="Livvic"/>
                <a:sym typeface="Livvic"/>
              </a:rPr>
              <a:t>Emotional regulation </a:t>
            </a:r>
            <a:r>
              <a:rPr lang="en" sz="2200">
                <a:solidFill>
                  <a:srgbClr val="0B5394"/>
                </a:solidFill>
                <a:latin typeface="Livvic"/>
                <a:ea typeface="Livvic"/>
                <a:cs typeface="Livvic"/>
                <a:sym typeface="Livvic"/>
              </a:rPr>
              <a:t>is the ability to </a:t>
            </a:r>
            <a:r>
              <a:rPr lang="en" sz="2200" b="1">
                <a:solidFill>
                  <a:srgbClr val="0B5394"/>
                </a:solidFill>
                <a:latin typeface="Livvic"/>
                <a:ea typeface="Livvic"/>
                <a:cs typeface="Livvic"/>
                <a:sym typeface="Livvic"/>
              </a:rPr>
              <a:t>adequately control</a:t>
            </a:r>
            <a:r>
              <a:rPr lang="en" sz="2200">
                <a:solidFill>
                  <a:srgbClr val="0B5394"/>
                </a:solidFill>
                <a:latin typeface="Livvic"/>
                <a:ea typeface="Livvic"/>
                <a:cs typeface="Livvic"/>
                <a:sym typeface="Livvic"/>
              </a:rPr>
              <a:t> our emotional responses and </a:t>
            </a:r>
            <a:r>
              <a:rPr lang="en" sz="2200" b="1">
                <a:solidFill>
                  <a:srgbClr val="0B5394"/>
                </a:solidFill>
                <a:latin typeface="Livvic"/>
                <a:ea typeface="Livvic"/>
                <a:cs typeface="Livvic"/>
                <a:sym typeface="Livvic"/>
              </a:rPr>
              <a:t>match </a:t>
            </a:r>
            <a:r>
              <a:rPr lang="en" sz="2200">
                <a:solidFill>
                  <a:srgbClr val="0B5394"/>
                </a:solidFill>
                <a:latin typeface="Livvic"/>
                <a:ea typeface="Livvic"/>
                <a:cs typeface="Livvic"/>
                <a:sym typeface="Livvic"/>
              </a:rPr>
              <a:t>them to the environment/stimuli. </a:t>
            </a:r>
            <a:endParaRPr sz="22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endParaRPr sz="2200" b="1">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r>
              <a:rPr lang="en" sz="2200" b="1">
                <a:solidFill>
                  <a:srgbClr val="0B5394"/>
                </a:solidFill>
                <a:latin typeface="Livvic"/>
                <a:ea typeface="Livvic"/>
                <a:cs typeface="Livvic"/>
                <a:sym typeface="Livvic"/>
              </a:rPr>
              <a:t>Emotional dysregulation </a:t>
            </a:r>
            <a:r>
              <a:rPr lang="en" sz="2200">
                <a:solidFill>
                  <a:srgbClr val="0B5394"/>
                </a:solidFill>
                <a:latin typeface="Livvic"/>
                <a:ea typeface="Livvic"/>
                <a:cs typeface="Livvic"/>
                <a:sym typeface="Livvic"/>
              </a:rPr>
              <a:t>is when our emotions are</a:t>
            </a:r>
            <a:r>
              <a:rPr lang="en" sz="2200" b="1">
                <a:solidFill>
                  <a:srgbClr val="0B5394"/>
                </a:solidFill>
                <a:latin typeface="Livvic"/>
                <a:ea typeface="Livvic"/>
                <a:cs typeface="Livvic"/>
                <a:sym typeface="Livvic"/>
              </a:rPr>
              <a:t> out of control and/or mismatched </a:t>
            </a:r>
            <a:r>
              <a:rPr lang="en" sz="2200">
                <a:solidFill>
                  <a:srgbClr val="0B5394"/>
                </a:solidFill>
                <a:latin typeface="Livvic"/>
                <a:ea typeface="Livvic"/>
                <a:cs typeface="Livvic"/>
                <a:sym typeface="Livvic"/>
              </a:rPr>
              <a:t>to the situation. </a:t>
            </a:r>
            <a:endParaRPr sz="2200">
              <a:solidFill>
                <a:srgbClr val="0B5394"/>
              </a:solidFill>
              <a:latin typeface="Livvic"/>
              <a:ea typeface="Livvic"/>
              <a:cs typeface="Livvic"/>
              <a:sym typeface="Livvic"/>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93"/>
        <p:cNvGrpSpPr/>
        <p:nvPr/>
      </p:nvGrpSpPr>
      <p:grpSpPr>
        <a:xfrm>
          <a:off x="0" y="0"/>
          <a:ext cx="0" cy="0"/>
          <a:chOff x="0" y="0"/>
          <a:chExt cx="0" cy="0"/>
        </a:xfrm>
      </p:grpSpPr>
      <p:sp>
        <p:nvSpPr>
          <p:cNvPr id="694" name="Google Shape;694;p67"/>
          <p:cNvSpPr txBox="1"/>
          <p:nvPr/>
        </p:nvSpPr>
        <p:spPr>
          <a:xfrm>
            <a:off x="607125" y="1422325"/>
            <a:ext cx="6595500" cy="28938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0"/>
              </a:spcBef>
              <a:spcAft>
                <a:spcPts val="0"/>
              </a:spcAft>
              <a:buNone/>
            </a:pPr>
            <a:r>
              <a:rPr lang="en" sz="2200" b="1">
                <a:solidFill>
                  <a:srgbClr val="0B5394"/>
                </a:solidFill>
                <a:latin typeface="Livvic"/>
                <a:ea typeface="Livvic"/>
                <a:cs typeface="Livvic"/>
                <a:sym typeface="Livvic"/>
              </a:rPr>
              <a:t>Emotional regulation is a developmental stage and depending on the child and their diagnosis this will happen at different times.</a:t>
            </a:r>
            <a:endParaRPr sz="2200" b="1">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endParaRPr sz="22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r>
              <a:rPr lang="en" sz="2200">
                <a:solidFill>
                  <a:srgbClr val="0B5394"/>
                </a:solidFill>
                <a:latin typeface="Livvic"/>
                <a:ea typeface="Livvic"/>
                <a:cs typeface="Livvic"/>
                <a:sym typeface="Livvic"/>
              </a:rPr>
              <a:t>Emotions need to be felt  and identified they need to be moved through and we need to help our students do that.</a:t>
            </a:r>
            <a:endParaRPr sz="22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endParaRPr sz="2200">
              <a:solidFill>
                <a:srgbClr val="0B5394"/>
              </a:solidFill>
              <a:latin typeface="Livvic"/>
              <a:ea typeface="Livvic"/>
              <a:cs typeface="Livvic"/>
              <a:sym typeface="Livvic"/>
            </a:endParaRPr>
          </a:p>
        </p:txBody>
      </p:sp>
      <p:pic>
        <p:nvPicPr>
          <p:cNvPr id="695" name="Google Shape;695;p67"/>
          <p:cNvPicPr preferRelativeResize="0"/>
          <p:nvPr/>
        </p:nvPicPr>
        <p:blipFill>
          <a:blip r:embed="rId3">
            <a:alphaModFix/>
          </a:blip>
          <a:stretch>
            <a:fillRect/>
          </a:stretch>
        </p:blipFill>
        <p:spPr>
          <a:xfrm>
            <a:off x="7202625" y="1921275"/>
            <a:ext cx="1356875" cy="1895900"/>
          </a:xfrm>
          <a:prstGeom prst="rect">
            <a:avLst/>
          </a:prstGeom>
          <a:noFill/>
          <a:ln>
            <a:noFill/>
          </a:ln>
        </p:spPr>
      </p:pic>
      <p:sp>
        <p:nvSpPr>
          <p:cNvPr id="696" name="Google Shape;696;p67"/>
          <p:cNvSpPr txBox="1"/>
          <p:nvPr/>
        </p:nvSpPr>
        <p:spPr>
          <a:xfrm>
            <a:off x="607125" y="578600"/>
            <a:ext cx="5757000" cy="1282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500" b="1">
                <a:solidFill>
                  <a:srgbClr val="0B5394"/>
                </a:solidFill>
                <a:latin typeface="Livvic"/>
                <a:ea typeface="Livvic"/>
                <a:cs typeface="Livvic"/>
                <a:sym typeface="Livvic"/>
              </a:rPr>
              <a:t>Emotional Regulation</a:t>
            </a:r>
            <a:endParaRPr sz="3500" b="1">
              <a:solidFill>
                <a:srgbClr val="0B5394"/>
              </a:solidFill>
              <a:latin typeface="Livvic"/>
              <a:ea typeface="Livvic"/>
              <a:cs typeface="Livvic"/>
              <a:sym typeface="Livvic"/>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700"/>
        <p:cNvGrpSpPr/>
        <p:nvPr/>
      </p:nvGrpSpPr>
      <p:grpSpPr>
        <a:xfrm>
          <a:off x="0" y="0"/>
          <a:ext cx="0" cy="0"/>
          <a:chOff x="0" y="0"/>
          <a:chExt cx="0" cy="0"/>
        </a:xfrm>
      </p:grpSpPr>
      <p:sp>
        <p:nvSpPr>
          <p:cNvPr id="701" name="Google Shape;701;p68"/>
          <p:cNvSpPr txBox="1"/>
          <p:nvPr/>
        </p:nvSpPr>
        <p:spPr>
          <a:xfrm>
            <a:off x="607125" y="578600"/>
            <a:ext cx="5757000" cy="1282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500" b="1">
                <a:solidFill>
                  <a:srgbClr val="0B5394"/>
                </a:solidFill>
                <a:latin typeface="Livvic"/>
                <a:ea typeface="Livvic"/>
                <a:cs typeface="Livvic"/>
                <a:sym typeface="Livvic"/>
              </a:rPr>
              <a:t>Co-Regulation</a:t>
            </a:r>
            <a:endParaRPr sz="3500" b="1">
              <a:solidFill>
                <a:srgbClr val="0B5394"/>
              </a:solidFill>
              <a:latin typeface="Livvic"/>
              <a:ea typeface="Livvic"/>
              <a:cs typeface="Livvic"/>
              <a:sym typeface="Livvic"/>
            </a:endParaRPr>
          </a:p>
        </p:txBody>
      </p:sp>
      <p:sp>
        <p:nvSpPr>
          <p:cNvPr id="702" name="Google Shape;702;p68"/>
          <p:cNvSpPr txBox="1"/>
          <p:nvPr/>
        </p:nvSpPr>
        <p:spPr>
          <a:xfrm>
            <a:off x="607125" y="1256600"/>
            <a:ext cx="7751100" cy="1416000"/>
          </a:xfrm>
          <a:prstGeom prst="rect">
            <a:avLst/>
          </a:prstGeom>
          <a:noFill/>
          <a:ln>
            <a:noFill/>
          </a:ln>
        </p:spPr>
        <p:txBody>
          <a:bodyPr spcFirstLastPara="1" wrap="square" lIns="91425" tIns="91425" rIns="91425" bIns="91425" anchor="t" anchorCtr="0">
            <a:spAutoFit/>
          </a:bodyPr>
          <a:lstStyle/>
          <a:p>
            <a:pPr marL="0" lvl="0" indent="0" algn="ctr" rtl="0">
              <a:lnSpc>
                <a:spcPct val="100000"/>
              </a:lnSpc>
              <a:spcBef>
                <a:spcPts val="0"/>
              </a:spcBef>
              <a:spcAft>
                <a:spcPts val="0"/>
              </a:spcAft>
              <a:buNone/>
            </a:pPr>
            <a:r>
              <a:rPr lang="en" sz="2000" b="1">
                <a:solidFill>
                  <a:srgbClr val="0B5394"/>
                </a:solidFill>
                <a:latin typeface="Livvic"/>
                <a:ea typeface="Livvic"/>
                <a:cs typeface="Livvic"/>
                <a:sym typeface="Livvic"/>
              </a:rPr>
              <a:t>“The ability to regulate through the comfort of another is called co-regulation.</a:t>
            </a:r>
            <a:r>
              <a:rPr lang="en" sz="2000">
                <a:solidFill>
                  <a:srgbClr val="0B5394"/>
                </a:solidFill>
                <a:latin typeface="Livvic"/>
                <a:ea typeface="Livvic"/>
                <a:cs typeface="Livvic"/>
                <a:sym typeface="Livvic"/>
              </a:rPr>
              <a:t> This on repeat wires up the brain for self-regulation, emotional intelligence, empathetic responses, rational thinking and problem solving.” </a:t>
            </a:r>
            <a:r>
              <a:rPr lang="en" sz="1800">
                <a:solidFill>
                  <a:srgbClr val="0B5394"/>
                </a:solidFill>
                <a:latin typeface="Livvic"/>
                <a:ea typeface="Livvic"/>
                <a:cs typeface="Livvic"/>
                <a:sym typeface="Livvic"/>
              </a:rPr>
              <a:t>- Lelia Schott</a:t>
            </a:r>
            <a:endParaRPr sz="1800">
              <a:solidFill>
                <a:srgbClr val="0B5394"/>
              </a:solidFill>
              <a:latin typeface="Livvic"/>
              <a:ea typeface="Livvic"/>
              <a:cs typeface="Livvic"/>
              <a:sym typeface="Livvic"/>
            </a:endParaRPr>
          </a:p>
        </p:txBody>
      </p:sp>
      <p:pic>
        <p:nvPicPr>
          <p:cNvPr id="703" name="Google Shape;703;p68"/>
          <p:cNvPicPr preferRelativeResize="0"/>
          <p:nvPr/>
        </p:nvPicPr>
        <p:blipFill>
          <a:blip r:embed="rId3">
            <a:alphaModFix/>
          </a:blip>
          <a:stretch>
            <a:fillRect/>
          </a:stretch>
        </p:blipFill>
        <p:spPr>
          <a:xfrm>
            <a:off x="3756600" y="2736775"/>
            <a:ext cx="1910741" cy="1843650"/>
          </a:xfrm>
          <a:prstGeom prst="rect">
            <a:avLst/>
          </a:prstGeom>
          <a:noFill/>
          <a:ln>
            <a:noFill/>
          </a:ln>
        </p:spPr>
      </p:pic>
      <p:pic>
        <p:nvPicPr>
          <p:cNvPr id="704" name="Google Shape;704;p68"/>
          <p:cNvPicPr preferRelativeResize="0"/>
          <p:nvPr/>
        </p:nvPicPr>
        <p:blipFill>
          <a:blip r:embed="rId4">
            <a:alphaModFix/>
          </a:blip>
          <a:stretch>
            <a:fillRect/>
          </a:stretch>
        </p:blipFill>
        <p:spPr>
          <a:xfrm>
            <a:off x="976843" y="2763875"/>
            <a:ext cx="1927111" cy="1282500"/>
          </a:xfrm>
          <a:prstGeom prst="rect">
            <a:avLst/>
          </a:prstGeom>
          <a:noFill/>
          <a:ln>
            <a:noFill/>
          </a:ln>
        </p:spPr>
      </p:pic>
      <p:pic>
        <p:nvPicPr>
          <p:cNvPr id="705" name="Google Shape;705;p68"/>
          <p:cNvPicPr preferRelativeResize="0"/>
          <p:nvPr/>
        </p:nvPicPr>
        <p:blipFill>
          <a:blip r:embed="rId5">
            <a:alphaModFix/>
          </a:blip>
          <a:stretch>
            <a:fillRect/>
          </a:stretch>
        </p:blipFill>
        <p:spPr>
          <a:xfrm>
            <a:off x="6364122" y="2672600"/>
            <a:ext cx="1930163" cy="1282500"/>
          </a:xfrm>
          <a:prstGeom prst="rect">
            <a:avLst/>
          </a:prstGeom>
          <a:noFill/>
          <a:ln>
            <a:noFill/>
          </a:ln>
        </p:spPr>
      </p:pic>
      <p:sp>
        <p:nvSpPr>
          <p:cNvPr id="706" name="Google Shape;706;p68"/>
          <p:cNvSpPr txBox="1"/>
          <p:nvPr/>
        </p:nvSpPr>
        <p:spPr>
          <a:xfrm>
            <a:off x="839100" y="4137638"/>
            <a:ext cx="2202600" cy="442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FF9900"/>
                </a:solidFill>
                <a:latin typeface="Livvic"/>
                <a:ea typeface="Livvic"/>
                <a:cs typeface="Livvic"/>
                <a:sym typeface="Livvic"/>
              </a:rPr>
              <a:t>“I see you feel…”</a:t>
            </a:r>
            <a:endParaRPr sz="1800" b="1">
              <a:solidFill>
                <a:srgbClr val="FF9900"/>
              </a:solidFill>
              <a:latin typeface="Livvic"/>
              <a:ea typeface="Livvic"/>
              <a:cs typeface="Livvic"/>
              <a:sym typeface="Livvic"/>
            </a:endParaRPr>
          </a:p>
        </p:txBody>
      </p:sp>
      <p:pic>
        <p:nvPicPr>
          <p:cNvPr id="707" name="Google Shape;707;p68" descr="Stickers – Page 3 – Paper Luxe"/>
          <p:cNvPicPr preferRelativeResize="0"/>
          <p:nvPr/>
        </p:nvPicPr>
        <p:blipFill>
          <a:blip r:embed="rId6">
            <a:alphaModFix/>
          </a:blip>
          <a:stretch>
            <a:fillRect/>
          </a:stretch>
        </p:blipFill>
        <p:spPr>
          <a:xfrm>
            <a:off x="6364125" y="3769925"/>
            <a:ext cx="1910751" cy="1014399"/>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69"/>
          <p:cNvSpPr txBox="1"/>
          <p:nvPr/>
        </p:nvSpPr>
        <p:spPr>
          <a:xfrm>
            <a:off x="607125" y="578600"/>
            <a:ext cx="7893900" cy="1282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500" b="1">
                <a:solidFill>
                  <a:srgbClr val="0B5394"/>
                </a:solidFill>
                <a:latin typeface="Livvic"/>
                <a:ea typeface="Livvic"/>
                <a:cs typeface="Livvic"/>
                <a:sym typeface="Livvic"/>
              </a:rPr>
              <a:t>Our Job is to Be the Model: Regulate Ourselves </a:t>
            </a:r>
            <a:endParaRPr sz="3500" b="1">
              <a:solidFill>
                <a:srgbClr val="0B5394"/>
              </a:solidFill>
              <a:latin typeface="Livvic"/>
              <a:ea typeface="Livvic"/>
              <a:cs typeface="Livvic"/>
              <a:sym typeface="Livvic"/>
            </a:endParaRPr>
          </a:p>
        </p:txBody>
      </p:sp>
      <p:pic>
        <p:nvPicPr>
          <p:cNvPr id="713" name="Google Shape;713;p69" title="Breathing with Matthew.mp4">
            <a:hlinkClick r:id="rId3"/>
          </p:cNvPr>
          <p:cNvPicPr preferRelativeResize="0"/>
          <p:nvPr/>
        </p:nvPicPr>
        <p:blipFill>
          <a:blip r:embed="rId4">
            <a:alphaModFix/>
          </a:blip>
          <a:stretch>
            <a:fillRect/>
          </a:stretch>
        </p:blipFill>
        <p:spPr>
          <a:xfrm>
            <a:off x="5290338" y="1317300"/>
            <a:ext cx="2588674" cy="3362626"/>
          </a:xfrm>
          <a:prstGeom prst="rect">
            <a:avLst/>
          </a:prstGeom>
          <a:noFill/>
          <a:ln>
            <a:noFill/>
          </a:ln>
        </p:spPr>
      </p:pic>
      <p:pic>
        <p:nvPicPr>
          <p:cNvPr id="714" name="Google Shape;714;p69"/>
          <p:cNvPicPr preferRelativeResize="0"/>
          <p:nvPr/>
        </p:nvPicPr>
        <p:blipFill>
          <a:blip r:embed="rId5">
            <a:alphaModFix/>
          </a:blip>
          <a:stretch>
            <a:fillRect/>
          </a:stretch>
        </p:blipFill>
        <p:spPr>
          <a:xfrm>
            <a:off x="1351350" y="1861100"/>
            <a:ext cx="2835369" cy="281882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3"/>
                                        </p:tgtEl>
                                        <p:attrNameLst>
                                          <p:attrName>style.visibility</p:attrName>
                                        </p:attrNameLst>
                                      </p:cBhvr>
                                      <p:to>
                                        <p:strVal val="visible"/>
                                      </p:to>
                                    </p:set>
                                    <p:animEffect transition="in" filter="fade">
                                      <p:cBhvr>
                                        <p:cTn id="7" dur="1000"/>
                                        <p:tgtEl>
                                          <p:spTgt spid="7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718"/>
        <p:cNvGrpSpPr/>
        <p:nvPr/>
      </p:nvGrpSpPr>
      <p:grpSpPr>
        <a:xfrm>
          <a:off x="0" y="0"/>
          <a:ext cx="0" cy="0"/>
          <a:chOff x="0" y="0"/>
          <a:chExt cx="0" cy="0"/>
        </a:xfrm>
      </p:grpSpPr>
      <p:sp>
        <p:nvSpPr>
          <p:cNvPr id="719" name="Google Shape;719;p70"/>
          <p:cNvSpPr txBox="1"/>
          <p:nvPr/>
        </p:nvSpPr>
        <p:spPr>
          <a:xfrm>
            <a:off x="607125" y="578600"/>
            <a:ext cx="5757000" cy="1282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500" b="1">
                <a:solidFill>
                  <a:srgbClr val="0B5394"/>
                </a:solidFill>
                <a:latin typeface="Livvic"/>
                <a:ea typeface="Livvic"/>
                <a:cs typeface="Livvic"/>
                <a:sym typeface="Livvic"/>
              </a:rPr>
              <a:t>Emotional Regulation</a:t>
            </a:r>
            <a:endParaRPr sz="3500" b="1">
              <a:solidFill>
                <a:srgbClr val="0B5394"/>
              </a:solidFill>
              <a:latin typeface="Livvic"/>
              <a:ea typeface="Livvic"/>
              <a:cs typeface="Livvic"/>
              <a:sym typeface="Livvic"/>
            </a:endParaRPr>
          </a:p>
        </p:txBody>
      </p:sp>
      <p:sp>
        <p:nvSpPr>
          <p:cNvPr id="720" name="Google Shape;720;p70"/>
          <p:cNvSpPr txBox="1"/>
          <p:nvPr/>
        </p:nvSpPr>
        <p:spPr>
          <a:xfrm>
            <a:off x="486300" y="1303250"/>
            <a:ext cx="8171400" cy="34326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0"/>
              </a:spcBef>
              <a:spcAft>
                <a:spcPts val="0"/>
              </a:spcAft>
              <a:buNone/>
            </a:pPr>
            <a:r>
              <a:rPr lang="en" sz="2200">
                <a:solidFill>
                  <a:srgbClr val="0B5394"/>
                </a:solidFill>
                <a:latin typeface="Livvic"/>
                <a:ea typeface="Livvic"/>
                <a:cs typeface="Livvic"/>
                <a:sym typeface="Livvic"/>
              </a:rPr>
              <a:t>"It’s only </a:t>
            </a:r>
            <a:r>
              <a:rPr lang="en" sz="2200" b="1">
                <a:solidFill>
                  <a:srgbClr val="0B5394"/>
                </a:solidFill>
                <a:latin typeface="Livvic"/>
                <a:ea typeface="Livvic"/>
                <a:cs typeface="Livvic"/>
                <a:sym typeface="Livvic"/>
              </a:rPr>
              <a:t>through relationships</a:t>
            </a:r>
            <a:r>
              <a:rPr lang="en" sz="2200">
                <a:solidFill>
                  <a:srgbClr val="0B5394"/>
                </a:solidFill>
                <a:latin typeface="Livvic"/>
                <a:ea typeface="Livvic"/>
                <a:cs typeface="Livvic"/>
                <a:sym typeface="Livvic"/>
              </a:rPr>
              <a:t> that we teach kids to regulate emotions. And if they don’t have control over their emotions, they can’t learn or connect." </a:t>
            </a:r>
            <a:endParaRPr sz="22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r>
              <a:rPr lang="en" sz="1900">
                <a:solidFill>
                  <a:srgbClr val="0B5394"/>
                </a:solidFill>
                <a:latin typeface="Livvic"/>
                <a:ea typeface="Livvic"/>
                <a:cs typeface="Livvic"/>
                <a:sym typeface="Livvic"/>
              </a:rPr>
              <a:t>- Dr. Jody Carrington, 2019 </a:t>
            </a:r>
            <a:endParaRPr sz="19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endParaRPr sz="19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r>
              <a:rPr lang="en" sz="2200">
                <a:solidFill>
                  <a:srgbClr val="0B5394"/>
                </a:solidFill>
                <a:latin typeface="Livvic"/>
                <a:ea typeface="Livvic"/>
                <a:cs typeface="Livvic"/>
                <a:sym typeface="Livvic"/>
              </a:rPr>
              <a:t>Additionally, “we support the development of emotional regulation by providing </a:t>
            </a:r>
            <a:r>
              <a:rPr lang="en" sz="2200" b="1">
                <a:solidFill>
                  <a:srgbClr val="0B5394"/>
                </a:solidFill>
                <a:latin typeface="Livvic"/>
                <a:ea typeface="Livvic"/>
                <a:cs typeface="Livvic"/>
                <a:sym typeface="Livvic"/>
              </a:rPr>
              <a:t>environmental stability and consistency </a:t>
            </a:r>
            <a:r>
              <a:rPr lang="en" sz="2200">
                <a:solidFill>
                  <a:srgbClr val="0B5394"/>
                </a:solidFill>
                <a:latin typeface="Livvic"/>
                <a:ea typeface="Livvic"/>
                <a:cs typeface="Livvic"/>
                <a:sym typeface="Livvic"/>
              </a:rPr>
              <a:t>in the classroom as well as a supportive and nurturing atmosphere.” </a:t>
            </a:r>
            <a:endParaRPr sz="2200">
              <a:solidFill>
                <a:srgbClr val="0B5394"/>
              </a:solidFill>
              <a:latin typeface="Livvic"/>
              <a:ea typeface="Livvic"/>
              <a:cs typeface="Livvic"/>
              <a:sym typeface="Livvic"/>
            </a:endParaRPr>
          </a:p>
          <a:p>
            <a:pPr marL="0" lvl="0" indent="0" algn="ctr" rtl="0">
              <a:lnSpc>
                <a:spcPct val="90000"/>
              </a:lnSpc>
              <a:spcBef>
                <a:spcPts val="0"/>
              </a:spcBef>
              <a:spcAft>
                <a:spcPts val="0"/>
              </a:spcAft>
              <a:buNone/>
            </a:pPr>
            <a:r>
              <a:rPr lang="en" sz="1900">
                <a:solidFill>
                  <a:srgbClr val="0B5394"/>
                </a:solidFill>
                <a:latin typeface="Livvic"/>
                <a:ea typeface="Livvic"/>
                <a:cs typeface="Livvic"/>
                <a:sym typeface="Livvic"/>
              </a:rPr>
              <a:t>- Dr. Carolyn Webster-Stratton, 2012</a:t>
            </a:r>
            <a:endParaRPr sz="1700">
              <a:solidFill>
                <a:srgbClr val="0B5394"/>
              </a:solidFill>
              <a:latin typeface="Livvic"/>
              <a:ea typeface="Livvic"/>
              <a:cs typeface="Livvic"/>
              <a:sym typeface="Livvic"/>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724"/>
        <p:cNvGrpSpPr/>
        <p:nvPr/>
      </p:nvGrpSpPr>
      <p:grpSpPr>
        <a:xfrm>
          <a:off x="0" y="0"/>
          <a:ext cx="0" cy="0"/>
          <a:chOff x="0" y="0"/>
          <a:chExt cx="0" cy="0"/>
        </a:xfrm>
      </p:grpSpPr>
      <p:sp>
        <p:nvSpPr>
          <p:cNvPr id="725" name="Google Shape;725;p71"/>
          <p:cNvSpPr txBox="1"/>
          <p:nvPr/>
        </p:nvSpPr>
        <p:spPr>
          <a:xfrm>
            <a:off x="607125" y="578600"/>
            <a:ext cx="7982100" cy="1282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500" b="1">
                <a:solidFill>
                  <a:srgbClr val="0B5394"/>
                </a:solidFill>
                <a:latin typeface="Livvic"/>
                <a:ea typeface="Livvic"/>
                <a:cs typeface="Livvic"/>
                <a:sym typeface="Livvic"/>
              </a:rPr>
              <a:t>Managing Our Emotions</a:t>
            </a:r>
            <a:endParaRPr sz="3500" b="1">
              <a:solidFill>
                <a:srgbClr val="0B5394"/>
              </a:solidFill>
              <a:latin typeface="Livvic"/>
              <a:ea typeface="Livvic"/>
              <a:cs typeface="Livvic"/>
              <a:sym typeface="Livvic"/>
            </a:endParaRPr>
          </a:p>
        </p:txBody>
      </p:sp>
      <p:sp>
        <p:nvSpPr>
          <p:cNvPr id="726" name="Google Shape;726;p71"/>
          <p:cNvSpPr txBox="1">
            <a:spLocks noGrp="1"/>
          </p:cNvSpPr>
          <p:nvPr>
            <p:ph type="body" idx="4294967295"/>
          </p:nvPr>
        </p:nvSpPr>
        <p:spPr>
          <a:xfrm>
            <a:off x="607125" y="1344325"/>
            <a:ext cx="3914100" cy="3267000"/>
          </a:xfrm>
          <a:prstGeom prst="rect">
            <a:avLst/>
          </a:prstGeom>
        </p:spPr>
        <p:txBody>
          <a:bodyPr spcFirstLastPara="1" wrap="square" lIns="91425" tIns="91425" rIns="91425" bIns="91425" anchor="t" anchorCtr="0">
            <a:noAutofit/>
          </a:bodyPr>
          <a:lstStyle/>
          <a:p>
            <a:pPr marL="0" lvl="0" indent="0" algn="l" rtl="0">
              <a:lnSpc>
                <a:spcPct val="110000"/>
              </a:lnSpc>
              <a:spcBef>
                <a:spcPts val="700"/>
              </a:spcBef>
              <a:spcAft>
                <a:spcPts val="0"/>
              </a:spcAft>
              <a:buNone/>
            </a:pPr>
            <a:r>
              <a:rPr lang="en" sz="1400" b="1" u="sng">
                <a:solidFill>
                  <a:srgbClr val="0B5394"/>
                </a:solidFill>
                <a:latin typeface="Livvic"/>
                <a:ea typeface="Livvic"/>
                <a:cs typeface="Livvic"/>
                <a:sym typeface="Livvic"/>
              </a:rPr>
              <a:t>Be Aware of Your Own Thoughts</a:t>
            </a:r>
            <a:endParaRPr sz="1400" b="1" u="sng">
              <a:solidFill>
                <a:srgbClr val="0B5394"/>
              </a:solidFill>
              <a:latin typeface="Livvic"/>
              <a:ea typeface="Livvic"/>
              <a:cs typeface="Livvic"/>
              <a:sym typeface="Livvic"/>
            </a:endParaRPr>
          </a:p>
          <a:p>
            <a:pPr marL="0" lvl="0" indent="0" algn="l" rtl="0">
              <a:lnSpc>
                <a:spcPct val="110000"/>
              </a:lnSpc>
              <a:spcBef>
                <a:spcPts val="700"/>
              </a:spcBef>
              <a:spcAft>
                <a:spcPts val="0"/>
              </a:spcAft>
              <a:buNone/>
            </a:pPr>
            <a:r>
              <a:rPr lang="en" sz="1400">
                <a:solidFill>
                  <a:srgbClr val="0B5394"/>
                </a:solidFill>
                <a:latin typeface="Livvic"/>
                <a:ea typeface="Livvic"/>
                <a:cs typeface="Livvic"/>
                <a:sym typeface="Livvic"/>
              </a:rPr>
              <a:t>→ Thought Interruption/Challenging  </a:t>
            </a:r>
            <a:endParaRPr sz="1400">
              <a:solidFill>
                <a:srgbClr val="0B5394"/>
              </a:solidFill>
              <a:latin typeface="Livvic"/>
              <a:ea typeface="Livvic"/>
              <a:cs typeface="Livvic"/>
              <a:sym typeface="Livvic"/>
            </a:endParaRPr>
          </a:p>
          <a:p>
            <a:pPr marL="0" lvl="0" indent="0" algn="l" rtl="0">
              <a:lnSpc>
                <a:spcPct val="110000"/>
              </a:lnSpc>
              <a:spcBef>
                <a:spcPts val="700"/>
              </a:spcBef>
              <a:spcAft>
                <a:spcPts val="0"/>
              </a:spcAft>
              <a:buNone/>
            </a:pPr>
            <a:r>
              <a:rPr lang="en" sz="1400">
                <a:solidFill>
                  <a:srgbClr val="0B5394"/>
                </a:solidFill>
                <a:latin typeface="Livvic"/>
                <a:ea typeface="Livvic"/>
                <a:cs typeface="Livvic"/>
                <a:sym typeface="Livvic"/>
              </a:rPr>
              <a:t>→ Be Objective (i.e. Don’t Make it Personal </a:t>
            </a:r>
            <a:endParaRPr sz="1400">
              <a:solidFill>
                <a:srgbClr val="0B5394"/>
              </a:solidFill>
              <a:latin typeface="Livvic"/>
              <a:ea typeface="Livvic"/>
              <a:cs typeface="Livvic"/>
              <a:sym typeface="Livvic"/>
            </a:endParaRPr>
          </a:p>
          <a:p>
            <a:pPr marL="0" lvl="0" indent="0" algn="l" rtl="0">
              <a:lnSpc>
                <a:spcPct val="110000"/>
              </a:lnSpc>
              <a:spcBef>
                <a:spcPts val="700"/>
              </a:spcBef>
              <a:spcAft>
                <a:spcPts val="0"/>
              </a:spcAft>
              <a:buNone/>
            </a:pPr>
            <a:r>
              <a:rPr lang="en" sz="1400">
                <a:solidFill>
                  <a:srgbClr val="0B5394"/>
                </a:solidFill>
                <a:latin typeface="Livvic"/>
                <a:ea typeface="Livvic"/>
                <a:cs typeface="Livvic"/>
                <a:sym typeface="Livvic"/>
              </a:rPr>
              <a:t>or Speculate About Their Intent) </a:t>
            </a:r>
            <a:endParaRPr sz="1400">
              <a:solidFill>
                <a:srgbClr val="0B5394"/>
              </a:solidFill>
              <a:latin typeface="Livvic"/>
              <a:ea typeface="Livvic"/>
              <a:cs typeface="Livvic"/>
              <a:sym typeface="Livvic"/>
            </a:endParaRPr>
          </a:p>
          <a:p>
            <a:pPr marL="0" lvl="0" indent="0" algn="l" rtl="0">
              <a:lnSpc>
                <a:spcPct val="110000"/>
              </a:lnSpc>
              <a:spcBef>
                <a:spcPts val="700"/>
              </a:spcBef>
              <a:spcAft>
                <a:spcPts val="0"/>
              </a:spcAft>
              <a:buNone/>
            </a:pPr>
            <a:r>
              <a:rPr lang="en" sz="1400">
                <a:solidFill>
                  <a:srgbClr val="0B5394"/>
                </a:solidFill>
                <a:latin typeface="Livvic"/>
                <a:ea typeface="Livvic"/>
                <a:cs typeface="Livvic"/>
                <a:sym typeface="Livvic"/>
              </a:rPr>
              <a:t>→ Normalize Challenges in Life</a:t>
            </a:r>
            <a:endParaRPr sz="1400">
              <a:solidFill>
                <a:srgbClr val="0B5394"/>
              </a:solidFill>
              <a:latin typeface="Livvic"/>
              <a:ea typeface="Livvic"/>
              <a:cs typeface="Livvic"/>
              <a:sym typeface="Livvic"/>
            </a:endParaRPr>
          </a:p>
          <a:p>
            <a:pPr marL="0" lvl="0" indent="0" algn="l" rtl="0">
              <a:lnSpc>
                <a:spcPct val="110000"/>
              </a:lnSpc>
              <a:spcBef>
                <a:spcPts val="700"/>
              </a:spcBef>
              <a:spcAft>
                <a:spcPts val="0"/>
              </a:spcAft>
              <a:buNone/>
            </a:pPr>
            <a:r>
              <a:rPr lang="en" sz="1400" b="1" u="sng">
                <a:solidFill>
                  <a:srgbClr val="0B5394"/>
                </a:solidFill>
                <a:latin typeface="Livvic"/>
                <a:ea typeface="Livvic"/>
                <a:cs typeface="Livvic"/>
                <a:sym typeface="Livvic"/>
              </a:rPr>
              <a:t>Increase Positive Thoughts</a:t>
            </a:r>
            <a:endParaRPr sz="1400" b="1" u="sng">
              <a:solidFill>
                <a:srgbClr val="0B5394"/>
              </a:solidFill>
              <a:latin typeface="Livvic"/>
              <a:ea typeface="Livvic"/>
              <a:cs typeface="Livvic"/>
              <a:sym typeface="Livvic"/>
            </a:endParaRPr>
          </a:p>
          <a:p>
            <a:pPr marL="0" lvl="0" indent="0" algn="l" rtl="0">
              <a:lnSpc>
                <a:spcPct val="110000"/>
              </a:lnSpc>
              <a:spcBef>
                <a:spcPts val="700"/>
              </a:spcBef>
              <a:spcAft>
                <a:spcPts val="0"/>
              </a:spcAft>
              <a:buNone/>
            </a:pPr>
            <a:r>
              <a:rPr lang="en" sz="1400">
                <a:solidFill>
                  <a:srgbClr val="0B5394"/>
                </a:solidFill>
                <a:latin typeface="Livvic"/>
                <a:ea typeface="Livvic"/>
                <a:cs typeface="Livvic"/>
                <a:sym typeface="Livvic"/>
              </a:rPr>
              <a:t>→ Focus on Coping Strategies </a:t>
            </a:r>
            <a:endParaRPr sz="1400">
              <a:solidFill>
                <a:srgbClr val="0B5394"/>
              </a:solidFill>
              <a:latin typeface="Livvic"/>
              <a:ea typeface="Livvic"/>
              <a:cs typeface="Livvic"/>
              <a:sym typeface="Livvic"/>
            </a:endParaRPr>
          </a:p>
          <a:p>
            <a:pPr marL="0" lvl="0" indent="0" algn="l" rtl="0">
              <a:lnSpc>
                <a:spcPct val="110000"/>
              </a:lnSpc>
              <a:spcBef>
                <a:spcPts val="700"/>
              </a:spcBef>
              <a:spcAft>
                <a:spcPts val="0"/>
              </a:spcAft>
              <a:buNone/>
            </a:pPr>
            <a:r>
              <a:rPr lang="en" sz="1400">
                <a:solidFill>
                  <a:srgbClr val="0B5394"/>
                </a:solidFill>
                <a:latin typeface="Livvic"/>
                <a:ea typeface="Livvic"/>
                <a:cs typeface="Livvic"/>
                <a:sym typeface="Livvic"/>
              </a:rPr>
              <a:t>→ Self-Praise vs. Self-Critique </a:t>
            </a:r>
            <a:endParaRPr sz="1400">
              <a:solidFill>
                <a:srgbClr val="0B5394"/>
              </a:solidFill>
              <a:latin typeface="Livvic"/>
              <a:ea typeface="Livvic"/>
              <a:cs typeface="Livvic"/>
              <a:sym typeface="Livvic"/>
            </a:endParaRPr>
          </a:p>
          <a:p>
            <a:pPr marL="0" lvl="0" indent="0" algn="l" rtl="0">
              <a:lnSpc>
                <a:spcPct val="110000"/>
              </a:lnSpc>
              <a:spcBef>
                <a:spcPts val="700"/>
              </a:spcBef>
              <a:spcAft>
                <a:spcPts val="0"/>
              </a:spcAft>
              <a:buNone/>
            </a:pPr>
            <a:r>
              <a:rPr lang="en" sz="1400">
                <a:solidFill>
                  <a:srgbClr val="0B5394"/>
                </a:solidFill>
                <a:latin typeface="Livvic"/>
                <a:ea typeface="Livvic"/>
                <a:cs typeface="Livvic"/>
                <a:sym typeface="Livvic"/>
              </a:rPr>
              <a:t>→ Humour</a:t>
            </a:r>
            <a:endParaRPr sz="1400">
              <a:solidFill>
                <a:srgbClr val="0B5394"/>
              </a:solidFill>
              <a:latin typeface="Livvic"/>
              <a:ea typeface="Livvic"/>
              <a:cs typeface="Livvic"/>
              <a:sym typeface="Livvic"/>
            </a:endParaRPr>
          </a:p>
          <a:p>
            <a:pPr marL="0" lvl="0" indent="0" algn="l" rtl="0">
              <a:lnSpc>
                <a:spcPct val="110000"/>
              </a:lnSpc>
              <a:spcBef>
                <a:spcPts val="700"/>
              </a:spcBef>
              <a:spcAft>
                <a:spcPts val="0"/>
              </a:spcAft>
              <a:buNone/>
            </a:pPr>
            <a:r>
              <a:rPr lang="en" sz="1400">
                <a:solidFill>
                  <a:srgbClr val="0B5394"/>
                </a:solidFill>
                <a:latin typeface="Livvic"/>
                <a:ea typeface="Livvic"/>
                <a:cs typeface="Livvic"/>
                <a:sym typeface="Livvic"/>
              </a:rPr>
              <a:t>→ Positive Support Systems</a:t>
            </a:r>
            <a:endParaRPr sz="1400">
              <a:solidFill>
                <a:srgbClr val="0B5394"/>
              </a:solidFill>
              <a:latin typeface="Livvic"/>
              <a:ea typeface="Livvic"/>
              <a:cs typeface="Livvic"/>
              <a:sym typeface="Livvic"/>
            </a:endParaRPr>
          </a:p>
        </p:txBody>
      </p:sp>
      <p:pic>
        <p:nvPicPr>
          <p:cNvPr id="727" name="Google Shape;727;p71"/>
          <p:cNvPicPr preferRelativeResize="0"/>
          <p:nvPr/>
        </p:nvPicPr>
        <p:blipFill rotWithShape="1">
          <a:blip r:embed="rId3">
            <a:alphaModFix/>
          </a:blip>
          <a:srcRect l="10602" r="5179" b="10506"/>
          <a:stretch/>
        </p:blipFill>
        <p:spPr>
          <a:xfrm>
            <a:off x="4926975" y="1393463"/>
            <a:ext cx="2981924" cy="3168725"/>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731"/>
        <p:cNvGrpSpPr/>
        <p:nvPr/>
      </p:nvGrpSpPr>
      <p:grpSpPr>
        <a:xfrm>
          <a:off x="0" y="0"/>
          <a:ext cx="0" cy="0"/>
          <a:chOff x="0" y="0"/>
          <a:chExt cx="0" cy="0"/>
        </a:xfrm>
      </p:grpSpPr>
      <p:sp>
        <p:nvSpPr>
          <p:cNvPr id="732" name="Google Shape;732;p72"/>
          <p:cNvSpPr txBox="1"/>
          <p:nvPr/>
        </p:nvSpPr>
        <p:spPr>
          <a:xfrm>
            <a:off x="913650" y="594600"/>
            <a:ext cx="7316700" cy="3954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b="1">
                <a:solidFill>
                  <a:srgbClr val="0B5394"/>
                </a:solidFill>
                <a:latin typeface="Livvic"/>
                <a:ea typeface="Livvic"/>
                <a:cs typeface="Livvic"/>
                <a:sym typeface="Livvic"/>
              </a:rPr>
              <a:t>Whiteboards Activity:</a:t>
            </a:r>
            <a:endParaRPr sz="3000" b="1">
              <a:solidFill>
                <a:srgbClr val="0B5394"/>
              </a:solidFill>
              <a:latin typeface="Livvic"/>
              <a:ea typeface="Livvic"/>
              <a:cs typeface="Livvic"/>
              <a:sym typeface="Livvic"/>
            </a:endParaRPr>
          </a:p>
          <a:p>
            <a:pPr marL="0" lvl="0" indent="0" algn="ctr" rtl="0">
              <a:spcBef>
                <a:spcPts val="0"/>
              </a:spcBef>
              <a:spcAft>
                <a:spcPts val="0"/>
              </a:spcAft>
              <a:buNone/>
            </a:pPr>
            <a:endParaRPr sz="2100">
              <a:solidFill>
                <a:srgbClr val="0B5394"/>
              </a:solidFill>
              <a:latin typeface="Livvic"/>
              <a:ea typeface="Livvic"/>
              <a:cs typeface="Livvic"/>
              <a:sym typeface="Livvic"/>
            </a:endParaRPr>
          </a:p>
          <a:p>
            <a:pPr marL="0" lvl="0" indent="0" algn="ctr" rtl="0">
              <a:spcBef>
                <a:spcPts val="0"/>
              </a:spcBef>
              <a:spcAft>
                <a:spcPts val="0"/>
              </a:spcAft>
              <a:buNone/>
            </a:pPr>
            <a:r>
              <a:rPr lang="en" sz="3000">
                <a:solidFill>
                  <a:srgbClr val="0B5394"/>
                </a:solidFill>
                <a:latin typeface="Livvic"/>
                <a:ea typeface="Livvic"/>
                <a:cs typeface="Livvic"/>
                <a:sym typeface="Livvic"/>
              </a:rPr>
              <a:t>Part 1: What are we telling ourselves when we are dealing with challenging behaviours?</a:t>
            </a:r>
            <a:endParaRPr sz="3000">
              <a:solidFill>
                <a:srgbClr val="0B5394"/>
              </a:solidFill>
              <a:latin typeface="Livvic"/>
              <a:ea typeface="Livvic"/>
              <a:cs typeface="Livvic"/>
              <a:sym typeface="Livvic"/>
            </a:endParaRPr>
          </a:p>
          <a:p>
            <a:pPr marL="0" lvl="0" indent="0" algn="l" rtl="0">
              <a:spcBef>
                <a:spcPts val="0"/>
              </a:spcBef>
              <a:spcAft>
                <a:spcPts val="0"/>
              </a:spcAft>
              <a:buNone/>
            </a:pPr>
            <a:endParaRPr sz="3000">
              <a:solidFill>
                <a:srgbClr val="0B5394"/>
              </a:solidFill>
              <a:latin typeface="Livvic"/>
              <a:ea typeface="Livvic"/>
              <a:cs typeface="Livvic"/>
              <a:sym typeface="Livvic"/>
            </a:endParaRPr>
          </a:p>
        </p:txBody>
      </p:sp>
      <p:pic>
        <p:nvPicPr>
          <p:cNvPr id="733" name="Google Shape;733;p72"/>
          <p:cNvPicPr preferRelativeResize="0"/>
          <p:nvPr/>
        </p:nvPicPr>
        <p:blipFill>
          <a:blip r:embed="rId3">
            <a:alphaModFix/>
          </a:blip>
          <a:stretch>
            <a:fillRect/>
          </a:stretch>
        </p:blipFill>
        <p:spPr>
          <a:xfrm>
            <a:off x="3792928" y="2990725"/>
            <a:ext cx="1558150" cy="1558175"/>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737"/>
        <p:cNvGrpSpPr/>
        <p:nvPr/>
      </p:nvGrpSpPr>
      <p:grpSpPr>
        <a:xfrm>
          <a:off x="0" y="0"/>
          <a:ext cx="0" cy="0"/>
          <a:chOff x="0" y="0"/>
          <a:chExt cx="0" cy="0"/>
        </a:xfrm>
      </p:grpSpPr>
      <p:pic>
        <p:nvPicPr>
          <p:cNvPr id="738" name="Google Shape;738;p73"/>
          <p:cNvPicPr preferRelativeResize="0"/>
          <p:nvPr/>
        </p:nvPicPr>
        <p:blipFill rotWithShape="1">
          <a:blip r:embed="rId3">
            <a:alphaModFix/>
          </a:blip>
          <a:srcRect l="34375" t="24340" r="35863" b="10051"/>
          <a:stretch/>
        </p:blipFill>
        <p:spPr>
          <a:xfrm>
            <a:off x="5211525" y="513253"/>
            <a:ext cx="3320150" cy="4117001"/>
          </a:xfrm>
          <a:prstGeom prst="rect">
            <a:avLst/>
          </a:prstGeom>
          <a:noFill/>
          <a:ln>
            <a:noFill/>
          </a:ln>
        </p:spPr>
      </p:pic>
      <p:sp>
        <p:nvSpPr>
          <p:cNvPr id="739" name="Google Shape;739;p73"/>
          <p:cNvSpPr txBox="1"/>
          <p:nvPr/>
        </p:nvSpPr>
        <p:spPr>
          <a:xfrm>
            <a:off x="938025" y="1067400"/>
            <a:ext cx="4273500" cy="3008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600" b="1">
                <a:solidFill>
                  <a:srgbClr val="0B5394"/>
                </a:solidFill>
                <a:latin typeface="Livvic"/>
                <a:ea typeface="Livvic"/>
                <a:cs typeface="Livvic"/>
                <a:sym typeface="Livvic"/>
              </a:rPr>
              <a:t>Reframing Negative Thoughts Worksheet Activity</a:t>
            </a:r>
            <a:r>
              <a:rPr lang="en" sz="3600">
                <a:solidFill>
                  <a:srgbClr val="0B5394"/>
                </a:solidFill>
                <a:latin typeface="Manrope"/>
                <a:ea typeface="Manrope"/>
                <a:cs typeface="Manrope"/>
                <a:sym typeface="Manrope"/>
              </a:rPr>
              <a:t>:</a:t>
            </a:r>
            <a:endParaRPr sz="3600">
              <a:solidFill>
                <a:srgbClr val="0B5394"/>
              </a:solidFill>
              <a:latin typeface="Manrope"/>
              <a:ea typeface="Manrope"/>
              <a:cs typeface="Manrope"/>
              <a:sym typeface="Manrope"/>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43"/>
        <p:cNvGrpSpPr/>
        <p:nvPr/>
      </p:nvGrpSpPr>
      <p:grpSpPr>
        <a:xfrm>
          <a:off x="0" y="0"/>
          <a:ext cx="0" cy="0"/>
          <a:chOff x="0" y="0"/>
          <a:chExt cx="0" cy="0"/>
        </a:xfrm>
      </p:grpSpPr>
      <p:sp>
        <p:nvSpPr>
          <p:cNvPr id="744" name="Google Shape;744;p74"/>
          <p:cNvSpPr txBox="1"/>
          <p:nvPr/>
        </p:nvSpPr>
        <p:spPr>
          <a:xfrm>
            <a:off x="913650" y="594600"/>
            <a:ext cx="7316700" cy="3954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b="1">
                <a:solidFill>
                  <a:srgbClr val="0B5394"/>
                </a:solidFill>
                <a:latin typeface="Livvic"/>
                <a:ea typeface="Livvic"/>
                <a:cs typeface="Livvic"/>
                <a:sym typeface="Livvic"/>
              </a:rPr>
              <a:t>Whiteboards Activity:</a:t>
            </a:r>
            <a:endParaRPr sz="3000" b="1">
              <a:solidFill>
                <a:srgbClr val="0B5394"/>
              </a:solidFill>
              <a:latin typeface="Livvic"/>
              <a:ea typeface="Livvic"/>
              <a:cs typeface="Livvic"/>
              <a:sym typeface="Livvic"/>
            </a:endParaRPr>
          </a:p>
          <a:p>
            <a:pPr marL="0" lvl="0" indent="0" algn="ctr" rtl="0">
              <a:spcBef>
                <a:spcPts val="0"/>
              </a:spcBef>
              <a:spcAft>
                <a:spcPts val="0"/>
              </a:spcAft>
              <a:buNone/>
            </a:pPr>
            <a:endParaRPr sz="2400">
              <a:solidFill>
                <a:srgbClr val="0B5394"/>
              </a:solidFill>
              <a:latin typeface="Livvic"/>
              <a:ea typeface="Livvic"/>
              <a:cs typeface="Livvic"/>
              <a:sym typeface="Livvic"/>
            </a:endParaRPr>
          </a:p>
          <a:p>
            <a:pPr marL="0" lvl="0" indent="0" algn="ctr" rtl="0">
              <a:spcBef>
                <a:spcPts val="0"/>
              </a:spcBef>
              <a:spcAft>
                <a:spcPts val="0"/>
              </a:spcAft>
              <a:buNone/>
            </a:pPr>
            <a:r>
              <a:rPr lang="en" sz="3000">
                <a:solidFill>
                  <a:srgbClr val="0B5394"/>
                </a:solidFill>
                <a:latin typeface="Livvic"/>
                <a:ea typeface="Livvic"/>
                <a:cs typeface="Livvic"/>
                <a:sym typeface="Livvic"/>
              </a:rPr>
              <a:t>Part 2: What are some things we can tell ourselves or do to </a:t>
            </a:r>
            <a:r>
              <a:rPr lang="en" sz="3000" b="1">
                <a:solidFill>
                  <a:srgbClr val="0B5394"/>
                </a:solidFill>
                <a:latin typeface="Livvic"/>
                <a:ea typeface="Livvic"/>
                <a:cs typeface="Livvic"/>
                <a:sym typeface="Livvic"/>
              </a:rPr>
              <a:t>be regulated?</a:t>
            </a:r>
            <a:endParaRPr sz="3000" b="1">
              <a:solidFill>
                <a:srgbClr val="0B5394"/>
              </a:solidFill>
              <a:latin typeface="Livvic"/>
              <a:ea typeface="Livvic"/>
              <a:cs typeface="Livvic"/>
              <a:sym typeface="Livvic"/>
            </a:endParaRPr>
          </a:p>
        </p:txBody>
      </p:sp>
      <p:pic>
        <p:nvPicPr>
          <p:cNvPr id="745" name="Google Shape;745;p74"/>
          <p:cNvPicPr preferRelativeResize="0"/>
          <p:nvPr/>
        </p:nvPicPr>
        <p:blipFill>
          <a:blip r:embed="rId3">
            <a:alphaModFix/>
          </a:blip>
          <a:stretch>
            <a:fillRect/>
          </a:stretch>
        </p:blipFill>
        <p:spPr>
          <a:xfrm>
            <a:off x="3689562" y="2784000"/>
            <a:ext cx="1764875" cy="176490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749"/>
        <p:cNvGrpSpPr/>
        <p:nvPr/>
      </p:nvGrpSpPr>
      <p:grpSpPr>
        <a:xfrm>
          <a:off x="0" y="0"/>
          <a:ext cx="0" cy="0"/>
          <a:chOff x="0" y="0"/>
          <a:chExt cx="0" cy="0"/>
        </a:xfrm>
      </p:grpSpPr>
      <p:pic>
        <p:nvPicPr>
          <p:cNvPr id="750" name="Google Shape;750;p75" descr="Slow down and take a few soothing breaths.&#10;&#10;Download the Calm app for free: https://cal.mn/YouTube" title="Calm | Breathe Bubble">
            <a:hlinkClick r:id="rId3"/>
          </p:cNvPr>
          <p:cNvPicPr preferRelativeResize="0"/>
          <p:nvPr/>
        </p:nvPicPr>
        <p:blipFill>
          <a:blip r:embed="rId4">
            <a:alphaModFix/>
          </a:blip>
          <a:stretch>
            <a:fillRect/>
          </a:stretch>
        </p:blipFill>
        <p:spPr>
          <a:xfrm>
            <a:off x="544275" y="578638"/>
            <a:ext cx="8055450" cy="39862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50"/>
                                        </p:tgtEl>
                                        <p:attrNameLst>
                                          <p:attrName>style.visibility</p:attrName>
                                        </p:attrNameLst>
                                      </p:cBhvr>
                                      <p:to>
                                        <p:strVal val="visible"/>
                                      </p:to>
                                    </p:set>
                                    <p:animEffect transition="in" filter="fade">
                                      <p:cBhvr>
                                        <p:cTn id="7" dur="1000"/>
                                        <p:tgtEl>
                                          <p:spTgt spid="7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754"/>
        <p:cNvGrpSpPr/>
        <p:nvPr/>
      </p:nvGrpSpPr>
      <p:grpSpPr>
        <a:xfrm>
          <a:off x="0" y="0"/>
          <a:ext cx="0" cy="0"/>
          <a:chOff x="0" y="0"/>
          <a:chExt cx="0" cy="0"/>
        </a:xfrm>
      </p:grpSpPr>
      <p:pic>
        <p:nvPicPr>
          <p:cNvPr id="755" name="Google Shape;755;p76" descr="10 Minute Timer - Calm Music for Relaxing&#10;&#10;📜 Message from the Creator of Tick Tock Countdown Timer&#10;&#10;I am Tom C. and I specialise in the field of Mental Health for a number of years.  I want to place where people can relax, unwind, study and sleep better. &#10;&#10;My videos are ideal for studying, sleep, relaxation and exercise. My aim is to provide the highest quality relaxing content that doesn’t contain any annoying talking or commentary. Research shows this can be help with mental heath. &#10;&#10;All my timer videos are made in high quality with editing programs such as Premiere Pro 2020, Photoshop and Luma Fusion. Each video takes many hours of editing and mixing to produce the perfect timer video for my viewers. &#10;&#10;Some video and audio files are make in collaboration with other video and audio creators with all the licenses and commercial use rights.&#10;&#10;All videos, audio, effects are mixed and created by myself.&#10;&#10;If you like my timers, please support me by buying me a coffee with the link below.&#10;&#10;https://www.buymeacoffee.com/ccproductiw&#10;&#10;&#10;⏱ Popular Timers &#10;&#10;5 Minute Timer - Calm and Relaxing Music: https://youtu.be/hso3oR8PJss&#10;10 Minute Timer - Relaxing Music: https://youtu;.be/yxu0qHbG_2c&#10;15 Minute Timer - No Music: https://youtu.be/v-vXDXrGSlI&#10;30 Minute Timer - Instrumental Relaxing Music: https://youtu.be/G4X4ZQHsTyE&#10;45 Minute Timer - Ambient Music: https://youtu.be/TKmhQprljAc&#10;1 Hour Timer - Beautiful Ocean Sunset https://youtu.be/TKmhQprljAc&#10;&#10;🎥 Editing&#10;            -  Luma Fusion&#10;            -  Premiere Pro 2020&#10;            - Adobe After Effects&#10;            - Photoshop&#10;&#10;📽Video and filming&#10;            - Sony a6000&#10;            - Fujifilm X-T3&#10;            - GoPro Hero8 &#10;            - Story Blocks&#10;            -  Pexels&#10;            -  Pixabay&#10;            - Adobe Stock&#10;            - Pond 5&#10;&#10;🎶Audio&#10;            - Story Blocks&#10;            - Youtube Audio Library&#10;&#10;🎤Microphone&#10;            - Blue Yeta&#10;            - Audio-Technica BP4025&#10;            - Zoom H2N&#10;&#10;&#10;Hashtags&#10;#Timer #Relaxation #RelaxingMusic&#10;&#10;© Copyright Tick Tock Countdown Timer 2023. All rights reserved. Any reproduction or republication of all or part of this video is prohibited. All of the video material on this channel is copyright protected." title="10 Minute Timer - Calm Music for Relaxing">
            <a:hlinkClick r:id="rId3"/>
          </p:cNvPr>
          <p:cNvPicPr preferRelativeResize="0"/>
          <p:nvPr/>
        </p:nvPicPr>
        <p:blipFill>
          <a:blip r:embed="rId4">
            <a:alphaModFix/>
          </a:blip>
          <a:stretch>
            <a:fillRect/>
          </a:stretch>
        </p:blipFill>
        <p:spPr>
          <a:xfrm>
            <a:off x="5681050" y="2960100"/>
            <a:ext cx="3048000" cy="1714500"/>
          </a:xfrm>
          <a:prstGeom prst="rect">
            <a:avLst/>
          </a:prstGeom>
          <a:noFill/>
          <a:ln>
            <a:noFill/>
          </a:ln>
        </p:spPr>
      </p:pic>
      <p:pic>
        <p:nvPicPr>
          <p:cNvPr id="756" name="Google Shape;756;p76" descr="Break - Free of Charge Creative Commons Handwriting image"/>
          <p:cNvPicPr preferRelativeResize="0"/>
          <p:nvPr/>
        </p:nvPicPr>
        <p:blipFill>
          <a:blip r:embed="rId5">
            <a:alphaModFix/>
          </a:blip>
          <a:stretch>
            <a:fillRect/>
          </a:stretch>
        </p:blipFill>
        <p:spPr>
          <a:xfrm>
            <a:off x="5919175" y="1010675"/>
            <a:ext cx="2571750" cy="1714500"/>
          </a:xfrm>
          <a:prstGeom prst="rect">
            <a:avLst/>
          </a:prstGeom>
          <a:noFill/>
          <a:ln>
            <a:noFill/>
          </a:ln>
        </p:spPr>
      </p:pic>
      <p:pic>
        <p:nvPicPr>
          <p:cNvPr id="757" name="Google Shape;757;p76"/>
          <p:cNvPicPr preferRelativeResize="0"/>
          <p:nvPr/>
        </p:nvPicPr>
        <p:blipFill>
          <a:blip r:embed="rId6">
            <a:alphaModFix/>
          </a:blip>
          <a:stretch>
            <a:fillRect/>
          </a:stretch>
        </p:blipFill>
        <p:spPr>
          <a:xfrm>
            <a:off x="507475" y="1082950"/>
            <a:ext cx="4998254" cy="297759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55"/>
                                        </p:tgtEl>
                                        <p:attrNameLst>
                                          <p:attrName>style.visibility</p:attrName>
                                        </p:attrNameLst>
                                      </p:cBhvr>
                                      <p:to>
                                        <p:strVal val="visible"/>
                                      </p:to>
                                    </p:set>
                                    <p:animEffect transition="in" filter="fade">
                                      <p:cBhvr>
                                        <p:cTn id="7" dur="1000"/>
                                        <p:tgtEl>
                                          <p:spTgt spid="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761"/>
        <p:cNvGrpSpPr/>
        <p:nvPr/>
      </p:nvGrpSpPr>
      <p:grpSpPr>
        <a:xfrm>
          <a:off x="0" y="0"/>
          <a:ext cx="0" cy="0"/>
          <a:chOff x="0" y="0"/>
          <a:chExt cx="0" cy="0"/>
        </a:xfrm>
      </p:grpSpPr>
      <p:sp>
        <p:nvSpPr>
          <p:cNvPr id="762" name="Google Shape;762;p77"/>
          <p:cNvSpPr txBox="1"/>
          <p:nvPr/>
        </p:nvSpPr>
        <p:spPr>
          <a:xfrm>
            <a:off x="578250" y="379600"/>
            <a:ext cx="7964100" cy="69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200" b="1">
                <a:solidFill>
                  <a:srgbClr val="0B5394"/>
                </a:solidFill>
                <a:latin typeface="Livvic"/>
                <a:ea typeface="Livvic"/>
                <a:cs typeface="Livvic"/>
                <a:sym typeface="Livvic"/>
              </a:rPr>
              <a:t>Managing Undesired Behaviour</a:t>
            </a:r>
            <a:endParaRPr sz="3200" b="1">
              <a:solidFill>
                <a:srgbClr val="0B5394"/>
              </a:solidFill>
              <a:latin typeface="Livvic"/>
              <a:ea typeface="Livvic"/>
              <a:cs typeface="Livvic"/>
              <a:sym typeface="Livvic"/>
            </a:endParaRPr>
          </a:p>
        </p:txBody>
      </p:sp>
      <p:pic>
        <p:nvPicPr>
          <p:cNvPr id="763" name="Google Shape;763;p77"/>
          <p:cNvPicPr preferRelativeResize="0"/>
          <p:nvPr/>
        </p:nvPicPr>
        <p:blipFill rotWithShape="1">
          <a:blip r:embed="rId3">
            <a:alphaModFix/>
          </a:blip>
          <a:srcRect r="9804"/>
          <a:stretch/>
        </p:blipFill>
        <p:spPr>
          <a:xfrm>
            <a:off x="371825" y="1694650"/>
            <a:ext cx="3063076" cy="2997425"/>
          </a:xfrm>
          <a:prstGeom prst="rect">
            <a:avLst/>
          </a:prstGeom>
          <a:noFill/>
          <a:ln>
            <a:noFill/>
          </a:ln>
        </p:spPr>
      </p:pic>
      <p:sp>
        <p:nvSpPr>
          <p:cNvPr id="764" name="Google Shape;764;p77"/>
          <p:cNvSpPr/>
          <p:nvPr/>
        </p:nvSpPr>
        <p:spPr>
          <a:xfrm>
            <a:off x="564025" y="2707900"/>
            <a:ext cx="2678700" cy="939600"/>
          </a:xfrm>
          <a:prstGeom prst="ellipse">
            <a:avLst/>
          </a:prstGeom>
          <a:noFill/>
          <a:ln w="38100" cap="flat" cmpd="sng">
            <a:solidFill>
              <a:srgbClr val="0B539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vvic"/>
              <a:ea typeface="Livvic"/>
              <a:cs typeface="Livvic"/>
              <a:sym typeface="Livvic"/>
            </a:endParaRPr>
          </a:p>
        </p:txBody>
      </p:sp>
      <p:pic>
        <p:nvPicPr>
          <p:cNvPr id="765" name="Google Shape;765;p77"/>
          <p:cNvPicPr preferRelativeResize="0"/>
          <p:nvPr/>
        </p:nvPicPr>
        <p:blipFill>
          <a:blip r:embed="rId4">
            <a:alphaModFix/>
          </a:blip>
          <a:stretch>
            <a:fillRect/>
          </a:stretch>
        </p:blipFill>
        <p:spPr>
          <a:xfrm>
            <a:off x="3296600" y="989825"/>
            <a:ext cx="5476700" cy="3813342"/>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769"/>
        <p:cNvGrpSpPr/>
        <p:nvPr/>
      </p:nvGrpSpPr>
      <p:grpSpPr>
        <a:xfrm>
          <a:off x="0" y="0"/>
          <a:ext cx="0" cy="0"/>
          <a:chOff x="0" y="0"/>
          <a:chExt cx="0" cy="0"/>
        </a:xfrm>
      </p:grpSpPr>
      <p:sp>
        <p:nvSpPr>
          <p:cNvPr id="770" name="Google Shape;770;p78"/>
          <p:cNvSpPr txBox="1"/>
          <p:nvPr/>
        </p:nvSpPr>
        <p:spPr>
          <a:xfrm>
            <a:off x="441000" y="566075"/>
            <a:ext cx="3836400" cy="1480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3400" b="1">
                <a:solidFill>
                  <a:srgbClr val="0B5394"/>
                </a:solidFill>
                <a:latin typeface="Livvic"/>
                <a:ea typeface="Livvic"/>
                <a:cs typeface="Livvic"/>
                <a:sym typeface="Livvic"/>
              </a:rPr>
              <a:t>Giving </a:t>
            </a:r>
            <a:endParaRPr sz="3400" b="1">
              <a:solidFill>
                <a:srgbClr val="0B5394"/>
              </a:solidFill>
              <a:latin typeface="Livvic"/>
              <a:ea typeface="Livvic"/>
              <a:cs typeface="Livvic"/>
              <a:sym typeface="Livvic"/>
            </a:endParaRPr>
          </a:p>
          <a:p>
            <a:pPr marL="0" lvl="0" indent="0" algn="ctr" rtl="0">
              <a:spcBef>
                <a:spcPts val="0"/>
              </a:spcBef>
              <a:spcAft>
                <a:spcPts val="0"/>
              </a:spcAft>
              <a:buNone/>
            </a:pPr>
            <a:r>
              <a:rPr lang="en" sz="3400" b="1">
                <a:solidFill>
                  <a:srgbClr val="0B5394"/>
                </a:solidFill>
                <a:latin typeface="Livvic"/>
                <a:ea typeface="Livvic"/>
                <a:cs typeface="Livvic"/>
                <a:sym typeface="Livvic"/>
              </a:rPr>
              <a:t>Clear &amp; Effective Commands</a:t>
            </a:r>
            <a:endParaRPr sz="3400" b="1">
              <a:solidFill>
                <a:srgbClr val="0B5394"/>
              </a:solidFill>
              <a:latin typeface="Livvic"/>
              <a:ea typeface="Livvic"/>
              <a:cs typeface="Livvic"/>
              <a:sym typeface="Livvic"/>
            </a:endParaRPr>
          </a:p>
        </p:txBody>
      </p:sp>
      <p:pic>
        <p:nvPicPr>
          <p:cNvPr id="771" name="Google Shape;771;p78"/>
          <p:cNvPicPr preferRelativeResize="0"/>
          <p:nvPr/>
        </p:nvPicPr>
        <p:blipFill>
          <a:blip r:embed="rId3">
            <a:alphaModFix/>
          </a:blip>
          <a:stretch>
            <a:fillRect/>
          </a:stretch>
        </p:blipFill>
        <p:spPr>
          <a:xfrm>
            <a:off x="4646900" y="342750"/>
            <a:ext cx="4002050" cy="4457976"/>
          </a:xfrm>
          <a:prstGeom prst="rect">
            <a:avLst/>
          </a:prstGeom>
          <a:noFill/>
          <a:ln>
            <a:noFill/>
          </a:ln>
        </p:spPr>
      </p:pic>
      <p:pic>
        <p:nvPicPr>
          <p:cNvPr id="772" name="Google Shape;772;p78"/>
          <p:cNvPicPr preferRelativeResize="0"/>
          <p:nvPr/>
        </p:nvPicPr>
        <p:blipFill rotWithShape="1">
          <a:blip r:embed="rId4">
            <a:alphaModFix/>
          </a:blip>
          <a:srcRect l="13793" t="10725" r="3011" b="18946"/>
          <a:stretch/>
        </p:blipFill>
        <p:spPr>
          <a:xfrm>
            <a:off x="1148138" y="2275675"/>
            <a:ext cx="2518926" cy="2246750"/>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776"/>
        <p:cNvGrpSpPr/>
        <p:nvPr/>
      </p:nvGrpSpPr>
      <p:grpSpPr>
        <a:xfrm>
          <a:off x="0" y="0"/>
          <a:ext cx="0" cy="0"/>
          <a:chOff x="0" y="0"/>
          <a:chExt cx="0" cy="0"/>
        </a:xfrm>
      </p:grpSpPr>
      <p:sp>
        <p:nvSpPr>
          <p:cNvPr id="777" name="Google Shape;777;p79"/>
          <p:cNvSpPr txBox="1"/>
          <p:nvPr/>
        </p:nvSpPr>
        <p:spPr>
          <a:xfrm>
            <a:off x="442975" y="540450"/>
            <a:ext cx="7871100" cy="723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3500" b="1">
                <a:solidFill>
                  <a:srgbClr val="0B5394"/>
                </a:solidFill>
                <a:latin typeface="Livvic"/>
                <a:ea typeface="Livvic"/>
                <a:cs typeface="Livvic"/>
                <a:sym typeface="Livvic"/>
              </a:rPr>
              <a:t>Non-verbal cues</a:t>
            </a:r>
            <a:r>
              <a:rPr lang="en" sz="3500">
                <a:solidFill>
                  <a:srgbClr val="0B5394"/>
                </a:solidFill>
                <a:latin typeface="Livvic"/>
                <a:ea typeface="Livvic"/>
                <a:cs typeface="Livvic"/>
                <a:sym typeface="Livvic"/>
              </a:rPr>
              <a:t> </a:t>
            </a:r>
            <a:r>
              <a:rPr lang="en" sz="2700">
                <a:solidFill>
                  <a:srgbClr val="0B5394"/>
                </a:solidFill>
                <a:latin typeface="Livvic"/>
                <a:ea typeface="Livvic"/>
                <a:cs typeface="Livvic"/>
                <a:sym typeface="Livvic"/>
              </a:rPr>
              <a:t>(signals, prompts, pictures)</a:t>
            </a:r>
            <a:endParaRPr sz="2700">
              <a:solidFill>
                <a:srgbClr val="0B5394"/>
              </a:solidFill>
              <a:latin typeface="Livvic"/>
              <a:ea typeface="Livvic"/>
              <a:cs typeface="Livvic"/>
              <a:sym typeface="Livvic"/>
            </a:endParaRPr>
          </a:p>
        </p:txBody>
      </p:sp>
      <p:sp>
        <p:nvSpPr>
          <p:cNvPr id="778" name="Google Shape;778;p79"/>
          <p:cNvSpPr txBox="1"/>
          <p:nvPr/>
        </p:nvSpPr>
        <p:spPr>
          <a:xfrm>
            <a:off x="551575" y="1436375"/>
            <a:ext cx="7653900" cy="3264000"/>
          </a:xfrm>
          <a:prstGeom prst="rect">
            <a:avLst/>
          </a:prstGeom>
          <a:noFill/>
          <a:ln>
            <a:noFill/>
          </a:ln>
        </p:spPr>
        <p:txBody>
          <a:bodyPr spcFirstLastPara="1" wrap="square" lIns="91425" tIns="91425" rIns="91425" bIns="91425" anchor="t" anchorCtr="0">
            <a:noAutofit/>
          </a:bodyPr>
          <a:lstStyle/>
          <a:p>
            <a:pPr marL="457200" lvl="0" indent="-323850" algn="l" rtl="0">
              <a:lnSpc>
                <a:spcPct val="115000"/>
              </a:lnSpc>
              <a:spcBef>
                <a:spcPts val="0"/>
              </a:spcBef>
              <a:spcAft>
                <a:spcPts val="0"/>
              </a:spcAft>
              <a:buClr>
                <a:srgbClr val="0B5394"/>
              </a:buClr>
              <a:buSzPts val="1500"/>
              <a:buFont typeface="Livvic"/>
              <a:buChar char="●"/>
            </a:pPr>
            <a:r>
              <a:rPr lang="en" sz="1500">
                <a:solidFill>
                  <a:srgbClr val="0B5394"/>
                </a:solidFill>
                <a:latin typeface="Livvic"/>
                <a:ea typeface="Livvic"/>
                <a:cs typeface="Livvic"/>
                <a:sym typeface="Livvic"/>
              </a:rPr>
              <a:t>Flat palm moved downward through the air (for quiet down)</a:t>
            </a:r>
            <a:endParaRPr sz="1500">
              <a:solidFill>
                <a:srgbClr val="0B5394"/>
              </a:solidFill>
              <a:latin typeface="Livvic"/>
              <a:ea typeface="Livvic"/>
              <a:cs typeface="Livvic"/>
              <a:sym typeface="Livvic"/>
            </a:endParaRPr>
          </a:p>
          <a:p>
            <a:pPr marL="457200" lvl="0" indent="-323850" algn="l" rtl="0">
              <a:lnSpc>
                <a:spcPct val="115000"/>
              </a:lnSpc>
              <a:spcBef>
                <a:spcPts val="0"/>
              </a:spcBef>
              <a:spcAft>
                <a:spcPts val="0"/>
              </a:spcAft>
              <a:buClr>
                <a:srgbClr val="0B5394"/>
              </a:buClr>
              <a:buSzPts val="1500"/>
              <a:buFont typeface="Livvic"/>
              <a:buChar char="●"/>
            </a:pPr>
            <a:r>
              <a:rPr lang="en" sz="1500">
                <a:solidFill>
                  <a:srgbClr val="0B5394"/>
                </a:solidFill>
                <a:latin typeface="Livvic"/>
                <a:ea typeface="Livvic"/>
                <a:cs typeface="Livvic"/>
                <a:sym typeface="Livvic"/>
              </a:rPr>
              <a:t>Thumbs up (good job)</a:t>
            </a:r>
            <a:endParaRPr sz="1500">
              <a:solidFill>
                <a:srgbClr val="0B5394"/>
              </a:solidFill>
              <a:latin typeface="Livvic"/>
              <a:ea typeface="Livvic"/>
              <a:cs typeface="Livvic"/>
              <a:sym typeface="Livvic"/>
            </a:endParaRPr>
          </a:p>
          <a:p>
            <a:pPr marL="457200" lvl="0" indent="-323850" algn="l" rtl="0">
              <a:lnSpc>
                <a:spcPct val="115000"/>
              </a:lnSpc>
              <a:spcBef>
                <a:spcPts val="0"/>
              </a:spcBef>
              <a:spcAft>
                <a:spcPts val="0"/>
              </a:spcAft>
              <a:buClr>
                <a:srgbClr val="0B5394"/>
              </a:buClr>
              <a:buSzPts val="1500"/>
              <a:buFont typeface="Livvic"/>
              <a:buChar char="●"/>
            </a:pPr>
            <a:r>
              <a:rPr lang="en" sz="1500">
                <a:solidFill>
                  <a:srgbClr val="0B5394"/>
                </a:solidFill>
                <a:latin typeface="Livvic"/>
                <a:ea typeface="Livvic"/>
                <a:cs typeface="Livvic"/>
                <a:sym typeface="Livvic"/>
              </a:rPr>
              <a:t>Wink (good job for working hard)</a:t>
            </a:r>
            <a:endParaRPr sz="1500">
              <a:solidFill>
                <a:srgbClr val="0B5394"/>
              </a:solidFill>
              <a:latin typeface="Livvic"/>
              <a:ea typeface="Livvic"/>
              <a:cs typeface="Livvic"/>
              <a:sym typeface="Livvic"/>
            </a:endParaRPr>
          </a:p>
          <a:p>
            <a:pPr marL="457200" lvl="0" indent="-323850" algn="l" rtl="0">
              <a:lnSpc>
                <a:spcPct val="115000"/>
              </a:lnSpc>
              <a:spcBef>
                <a:spcPts val="0"/>
              </a:spcBef>
              <a:spcAft>
                <a:spcPts val="0"/>
              </a:spcAft>
              <a:buClr>
                <a:srgbClr val="0B5394"/>
              </a:buClr>
              <a:buSzPts val="1500"/>
              <a:buFont typeface="Livvic"/>
              <a:buChar char="●"/>
            </a:pPr>
            <a:r>
              <a:rPr lang="en" sz="1500">
                <a:solidFill>
                  <a:srgbClr val="0B5394"/>
                </a:solidFill>
                <a:latin typeface="Livvic"/>
                <a:ea typeface="Livvic"/>
                <a:cs typeface="Livvic"/>
                <a:sym typeface="Livvic"/>
              </a:rPr>
              <a:t>Exaggerated deep breathing (calm down)</a:t>
            </a:r>
            <a:endParaRPr sz="1500">
              <a:solidFill>
                <a:srgbClr val="0B5394"/>
              </a:solidFill>
              <a:latin typeface="Livvic"/>
              <a:ea typeface="Livvic"/>
              <a:cs typeface="Livvic"/>
              <a:sym typeface="Livvic"/>
            </a:endParaRPr>
          </a:p>
          <a:p>
            <a:pPr marL="457200" lvl="0" indent="-323850" algn="l" rtl="0">
              <a:lnSpc>
                <a:spcPct val="115000"/>
              </a:lnSpc>
              <a:spcBef>
                <a:spcPts val="0"/>
              </a:spcBef>
              <a:spcAft>
                <a:spcPts val="0"/>
              </a:spcAft>
              <a:buClr>
                <a:srgbClr val="0B5394"/>
              </a:buClr>
              <a:buSzPts val="1500"/>
              <a:buFont typeface="Livvic"/>
              <a:buChar char="●"/>
            </a:pPr>
            <a:r>
              <a:rPr lang="en" sz="1500">
                <a:solidFill>
                  <a:srgbClr val="0B5394"/>
                </a:solidFill>
                <a:latin typeface="Livvic"/>
                <a:ea typeface="Livvic"/>
                <a:cs typeface="Livvic"/>
                <a:sym typeface="Livvic"/>
              </a:rPr>
              <a:t>Picture cue - Red light for absolute quiet, yellow light for quiet talk while working, green light for free play.</a:t>
            </a:r>
            <a:endParaRPr sz="1500">
              <a:solidFill>
                <a:srgbClr val="0B5394"/>
              </a:solidFill>
              <a:latin typeface="Livvic"/>
              <a:ea typeface="Livvic"/>
              <a:cs typeface="Livvic"/>
              <a:sym typeface="Livvic"/>
            </a:endParaRPr>
          </a:p>
          <a:p>
            <a:pPr marL="457200" lvl="0" indent="-323850" algn="l" rtl="0">
              <a:lnSpc>
                <a:spcPct val="115000"/>
              </a:lnSpc>
              <a:spcBef>
                <a:spcPts val="0"/>
              </a:spcBef>
              <a:spcAft>
                <a:spcPts val="0"/>
              </a:spcAft>
              <a:buClr>
                <a:srgbClr val="0B5394"/>
              </a:buClr>
              <a:buSzPts val="1500"/>
              <a:buFont typeface="Livvic"/>
              <a:buChar char="●"/>
            </a:pPr>
            <a:r>
              <a:rPr lang="en" sz="1500">
                <a:solidFill>
                  <a:srgbClr val="0B5394"/>
                </a:solidFill>
                <a:latin typeface="Livvic"/>
                <a:ea typeface="Livvic"/>
                <a:cs typeface="Livvic"/>
                <a:sym typeface="Livvic"/>
              </a:rPr>
              <a:t>The “stare” - catching the child’s eye</a:t>
            </a:r>
            <a:endParaRPr sz="1500">
              <a:solidFill>
                <a:srgbClr val="0B5394"/>
              </a:solidFill>
              <a:latin typeface="Livvic"/>
              <a:ea typeface="Livvic"/>
              <a:cs typeface="Livvic"/>
              <a:sym typeface="Livvic"/>
            </a:endParaRPr>
          </a:p>
          <a:p>
            <a:pPr marL="457200" lvl="0" indent="-323850" algn="l" rtl="0">
              <a:lnSpc>
                <a:spcPct val="115000"/>
              </a:lnSpc>
              <a:spcBef>
                <a:spcPts val="0"/>
              </a:spcBef>
              <a:spcAft>
                <a:spcPts val="0"/>
              </a:spcAft>
              <a:buClr>
                <a:srgbClr val="0B5394"/>
              </a:buClr>
              <a:buSzPts val="1500"/>
              <a:buFont typeface="Livvic"/>
              <a:buChar char="●"/>
            </a:pPr>
            <a:r>
              <a:rPr lang="en" sz="1500">
                <a:solidFill>
                  <a:srgbClr val="0B5394"/>
                </a:solidFill>
                <a:latin typeface="Livvic"/>
                <a:ea typeface="Livvic"/>
                <a:cs typeface="Livvic"/>
                <a:sym typeface="Livvic"/>
              </a:rPr>
              <a:t>Reminder cards (stop signal, quiet hand, show my five hand)</a:t>
            </a:r>
            <a:endParaRPr sz="1500">
              <a:solidFill>
                <a:srgbClr val="0B5394"/>
              </a:solidFill>
              <a:latin typeface="Livvic"/>
              <a:ea typeface="Livvic"/>
              <a:cs typeface="Livvic"/>
              <a:sym typeface="Livvic"/>
            </a:endParaRPr>
          </a:p>
          <a:p>
            <a:pPr marL="457200" lvl="0" indent="-323850" algn="l" rtl="0">
              <a:lnSpc>
                <a:spcPct val="115000"/>
              </a:lnSpc>
              <a:spcBef>
                <a:spcPts val="0"/>
              </a:spcBef>
              <a:spcAft>
                <a:spcPts val="0"/>
              </a:spcAft>
              <a:buClr>
                <a:srgbClr val="0B5394"/>
              </a:buClr>
              <a:buSzPts val="1500"/>
              <a:buFont typeface="Livvic"/>
              <a:buChar char="●"/>
            </a:pPr>
            <a:r>
              <a:rPr lang="en" sz="1500">
                <a:solidFill>
                  <a:srgbClr val="0B5394"/>
                </a:solidFill>
                <a:latin typeface="Livvic"/>
                <a:ea typeface="Livvic"/>
                <a:cs typeface="Livvic"/>
                <a:sym typeface="Livvic"/>
              </a:rPr>
              <a:t>Complement card</a:t>
            </a:r>
            <a:endParaRPr sz="1500">
              <a:solidFill>
                <a:srgbClr val="0B5394"/>
              </a:solidFill>
              <a:latin typeface="Livvic"/>
              <a:ea typeface="Livvic"/>
              <a:cs typeface="Livvic"/>
              <a:sym typeface="Livvic"/>
            </a:endParaRPr>
          </a:p>
          <a:p>
            <a:pPr marL="457200" lvl="0" indent="-323850" algn="l" rtl="0">
              <a:lnSpc>
                <a:spcPct val="115000"/>
              </a:lnSpc>
              <a:spcBef>
                <a:spcPts val="0"/>
              </a:spcBef>
              <a:spcAft>
                <a:spcPts val="0"/>
              </a:spcAft>
              <a:buClr>
                <a:srgbClr val="0B5394"/>
              </a:buClr>
              <a:buSzPts val="1500"/>
              <a:buFont typeface="Livvic"/>
              <a:buChar char="●"/>
            </a:pPr>
            <a:r>
              <a:rPr lang="en" sz="1500">
                <a:solidFill>
                  <a:srgbClr val="0B5394"/>
                </a:solidFill>
                <a:latin typeface="Livvic"/>
                <a:ea typeface="Livvic"/>
                <a:cs typeface="Livvic"/>
                <a:sym typeface="Livvic"/>
              </a:rPr>
              <a:t>Volume turning down signal</a:t>
            </a:r>
            <a:endParaRPr sz="1500">
              <a:solidFill>
                <a:srgbClr val="0B5394"/>
              </a:solidFill>
              <a:latin typeface="Livvic"/>
              <a:ea typeface="Livvic"/>
              <a:cs typeface="Livvic"/>
              <a:sym typeface="Livvic"/>
            </a:endParaRPr>
          </a:p>
          <a:p>
            <a:pPr marL="457200" lvl="0" indent="-323850" algn="l" rtl="0">
              <a:lnSpc>
                <a:spcPct val="115000"/>
              </a:lnSpc>
              <a:spcBef>
                <a:spcPts val="0"/>
              </a:spcBef>
              <a:spcAft>
                <a:spcPts val="0"/>
              </a:spcAft>
              <a:buClr>
                <a:srgbClr val="0B5394"/>
              </a:buClr>
              <a:buSzPts val="1500"/>
              <a:buFont typeface="Livvic"/>
              <a:buChar char="●"/>
            </a:pPr>
            <a:r>
              <a:rPr lang="en" sz="1500">
                <a:solidFill>
                  <a:srgbClr val="0B5394"/>
                </a:solidFill>
                <a:latin typeface="Livvic"/>
                <a:ea typeface="Livvic"/>
                <a:cs typeface="Livvic"/>
                <a:sym typeface="Livvic"/>
              </a:rPr>
              <a:t>Proximity - Approach and place hand on desk</a:t>
            </a:r>
            <a:endParaRPr sz="1500">
              <a:solidFill>
                <a:srgbClr val="0B5394"/>
              </a:solidFill>
              <a:latin typeface="Livvic"/>
              <a:ea typeface="Livvic"/>
              <a:cs typeface="Livvic"/>
              <a:sym typeface="Livvic"/>
            </a:endParaRPr>
          </a:p>
          <a:p>
            <a:pPr marL="457200" lvl="0" indent="-323850" algn="l" rtl="0">
              <a:lnSpc>
                <a:spcPct val="115000"/>
              </a:lnSpc>
              <a:spcBef>
                <a:spcPts val="0"/>
              </a:spcBef>
              <a:spcAft>
                <a:spcPts val="0"/>
              </a:spcAft>
              <a:buClr>
                <a:srgbClr val="0B5394"/>
              </a:buClr>
              <a:buSzPts val="1500"/>
              <a:buFont typeface="Livvic"/>
              <a:buChar char="●"/>
            </a:pPr>
            <a:r>
              <a:rPr lang="en" sz="1500">
                <a:solidFill>
                  <a:srgbClr val="0B5394"/>
                </a:solidFill>
                <a:latin typeface="Livvic"/>
                <a:ea typeface="Livvic"/>
                <a:cs typeface="Livvic"/>
                <a:sym typeface="Livvic"/>
              </a:rPr>
              <a:t>Raised eyebrow</a:t>
            </a:r>
            <a:endParaRPr sz="1500">
              <a:solidFill>
                <a:srgbClr val="0B5394"/>
              </a:solidFill>
              <a:latin typeface="Livvic"/>
              <a:ea typeface="Livvic"/>
              <a:cs typeface="Livvic"/>
              <a:sym typeface="Livvic"/>
            </a:endParaRPr>
          </a:p>
        </p:txBody>
      </p:sp>
      <p:pic>
        <p:nvPicPr>
          <p:cNvPr id="779" name="Google Shape;779;p79"/>
          <p:cNvPicPr preferRelativeResize="0"/>
          <p:nvPr/>
        </p:nvPicPr>
        <p:blipFill rotWithShape="1">
          <a:blip r:embed="rId3">
            <a:alphaModFix/>
          </a:blip>
          <a:srcRect l="4816" t="7952" r="5649"/>
          <a:stretch/>
        </p:blipFill>
        <p:spPr>
          <a:xfrm>
            <a:off x="6546925" y="2862150"/>
            <a:ext cx="1893650" cy="1924125"/>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783"/>
        <p:cNvGrpSpPr/>
        <p:nvPr/>
      </p:nvGrpSpPr>
      <p:grpSpPr>
        <a:xfrm>
          <a:off x="0" y="0"/>
          <a:ext cx="0" cy="0"/>
          <a:chOff x="0" y="0"/>
          <a:chExt cx="0" cy="0"/>
        </a:xfrm>
      </p:grpSpPr>
      <p:sp>
        <p:nvSpPr>
          <p:cNvPr id="784" name="Google Shape;784;p80"/>
          <p:cNvSpPr txBox="1"/>
          <p:nvPr/>
        </p:nvSpPr>
        <p:spPr>
          <a:xfrm>
            <a:off x="706500" y="1035975"/>
            <a:ext cx="3951600" cy="716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400" b="1">
                <a:solidFill>
                  <a:srgbClr val="0B5394"/>
                </a:solidFill>
                <a:latin typeface="Livvic"/>
                <a:ea typeface="Livvic"/>
                <a:cs typeface="Livvic"/>
                <a:sym typeface="Livvic"/>
              </a:rPr>
              <a:t>Positive Verbal Redirect</a:t>
            </a:r>
            <a:endParaRPr sz="3400" b="1">
              <a:solidFill>
                <a:srgbClr val="0B5394"/>
              </a:solidFill>
              <a:latin typeface="Livvic"/>
              <a:ea typeface="Livvic"/>
              <a:cs typeface="Livvic"/>
              <a:sym typeface="Livvic"/>
            </a:endParaRPr>
          </a:p>
        </p:txBody>
      </p:sp>
      <p:pic>
        <p:nvPicPr>
          <p:cNvPr id="785" name="Google Shape;785;p80"/>
          <p:cNvPicPr preferRelativeResize="0"/>
          <p:nvPr/>
        </p:nvPicPr>
        <p:blipFill rotWithShape="1">
          <a:blip r:embed="rId3">
            <a:alphaModFix/>
          </a:blip>
          <a:srcRect l="54103" t="19920" r="15101" b="37513"/>
          <a:stretch/>
        </p:blipFill>
        <p:spPr>
          <a:xfrm>
            <a:off x="4686800" y="1356250"/>
            <a:ext cx="3682649" cy="3457699"/>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789"/>
        <p:cNvGrpSpPr/>
        <p:nvPr/>
      </p:nvGrpSpPr>
      <p:grpSpPr>
        <a:xfrm>
          <a:off x="0" y="0"/>
          <a:ext cx="0" cy="0"/>
          <a:chOff x="0" y="0"/>
          <a:chExt cx="0" cy="0"/>
        </a:xfrm>
      </p:grpSpPr>
      <p:sp>
        <p:nvSpPr>
          <p:cNvPr id="790" name="Google Shape;790;p81"/>
          <p:cNvSpPr txBox="1"/>
          <p:nvPr/>
        </p:nvSpPr>
        <p:spPr>
          <a:xfrm>
            <a:off x="1992675" y="715475"/>
            <a:ext cx="4996200" cy="1077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3500" b="1">
                <a:solidFill>
                  <a:srgbClr val="0B5394"/>
                </a:solidFill>
                <a:latin typeface="Livvic"/>
                <a:ea typeface="Livvic"/>
                <a:cs typeface="Livvic"/>
                <a:sym typeface="Livvic"/>
              </a:rPr>
              <a:t>Ignore </a:t>
            </a:r>
            <a:endParaRPr sz="3500" b="1">
              <a:solidFill>
                <a:srgbClr val="0B5394"/>
              </a:solidFill>
              <a:latin typeface="Livvic"/>
              <a:ea typeface="Livvic"/>
              <a:cs typeface="Livvic"/>
              <a:sym typeface="Livvic"/>
            </a:endParaRPr>
          </a:p>
          <a:p>
            <a:pPr marL="0" lvl="0" indent="0" algn="ctr" rtl="0">
              <a:spcBef>
                <a:spcPts val="0"/>
              </a:spcBef>
              <a:spcAft>
                <a:spcPts val="0"/>
              </a:spcAft>
              <a:buNone/>
            </a:pPr>
            <a:r>
              <a:rPr lang="en" sz="2300" b="1">
                <a:solidFill>
                  <a:srgbClr val="0B5394"/>
                </a:solidFill>
                <a:latin typeface="Livvic"/>
                <a:ea typeface="Livvic"/>
                <a:cs typeface="Livvic"/>
                <a:sym typeface="Livvic"/>
              </a:rPr>
              <a:t>(Non Aggressive Misbehaviours)</a:t>
            </a:r>
            <a:endParaRPr sz="2300" b="1">
              <a:solidFill>
                <a:srgbClr val="0B5394"/>
              </a:solidFill>
              <a:latin typeface="Livvic"/>
              <a:ea typeface="Livvic"/>
              <a:cs typeface="Livvic"/>
              <a:sym typeface="Livvic"/>
            </a:endParaRPr>
          </a:p>
        </p:txBody>
      </p:sp>
      <p:pic>
        <p:nvPicPr>
          <p:cNvPr id="791" name="Google Shape;791;p81"/>
          <p:cNvPicPr preferRelativeResize="0"/>
          <p:nvPr/>
        </p:nvPicPr>
        <p:blipFill rotWithShape="1">
          <a:blip r:embed="rId3">
            <a:alphaModFix/>
          </a:blip>
          <a:srcRect t="19114" b="23171"/>
          <a:stretch/>
        </p:blipFill>
        <p:spPr>
          <a:xfrm>
            <a:off x="2611337" y="1969700"/>
            <a:ext cx="3921325" cy="2263150"/>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795"/>
        <p:cNvGrpSpPr/>
        <p:nvPr/>
      </p:nvGrpSpPr>
      <p:grpSpPr>
        <a:xfrm>
          <a:off x="0" y="0"/>
          <a:ext cx="0" cy="0"/>
          <a:chOff x="0" y="0"/>
          <a:chExt cx="0" cy="0"/>
        </a:xfrm>
      </p:grpSpPr>
      <p:sp>
        <p:nvSpPr>
          <p:cNvPr id="796" name="Google Shape;796;p82"/>
          <p:cNvSpPr txBox="1"/>
          <p:nvPr/>
        </p:nvSpPr>
        <p:spPr>
          <a:xfrm>
            <a:off x="488150" y="567100"/>
            <a:ext cx="8186700" cy="738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3600" b="1">
                <a:solidFill>
                  <a:srgbClr val="0B5394"/>
                </a:solidFill>
                <a:latin typeface="Livvic"/>
                <a:ea typeface="Livvic"/>
                <a:cs typeface="Livvic"/>
                <a:sym typeface="Livvic"/>
              </a:rPr>
              <a:t>How to Use Ignore Effectively:</a:t>
            </a:r>
            <a:endParaRPr sz="3600">
              <a:solidFill>
                <a:srgbClr val="0B5394"/>
              </a:solidFill>
              <a:latin typeface="Livvic"/>
              <a:ea typeface="Livvic"/>
              <a:cs typeface="Livvic"/>
              <a:sym typeface="Livvic"/>
            </a:endParaRPr>
          </a:p>
        </p:txBody>
      </p:sp>
      <p:pic>
        <p:nvPicPr>
          <p:cNvPr id="797" name="Google Shape;797;p82"/>
          <p:cNvPicPr preferRelativeResize="0"/>
          <p:nvPr/>
        </p:nvPicPr>
        <p:blipFill rotWithShape="1">
          <a:blip r:embed="rId3">
            <a:alphaModFix/>
          </a:blip>
          <a:srcRect l="35411" t="9694" r="10417" b="11298"/>
          <a:stretch/>
        </p:blipFill>
        <p:spPr>
          <a:xfrm>
            <a:off x="1583925" y="1264375"/>
            <a:ext cx="3573851" cy="3540901"/>
          </a:xfrm>
          <a:prstGeom prst="rect">
            <a:avLst/>
          </a:prstGeom>
          <a:noFill/>
          <a:ln>
            <a:noFill/>
          </a:ln>
        </p:spPr>
      </p:pic>
      <p:pic>
        <p:nvPicPr>
          <p:cNvPr id="798" name="Google Shape;798;p82"/>
          <p:cNvPicPr preferRelativeResize="0"/>
          <p:nvPr/>
        </p:nvPicPr>
        <p:blipFill rotWithShape="1">
          <a:blip r:embed="rId4">
            <a:alphaModFix/>
          </a:blip>
          <a:srcRect l="31942" t="9051" r="31705" b="10845"/>
          <a:stretch/>
        </p:blipFill>
        <p:spPr>
          <a:xfrm flipH="1">
            <a:off x="7070150" y="2753825"/>
            <a:ext cx="1370625" cy="2051449"/>
          </a:xfrm>
          <a:prstGeom prst="rect">
            <a:avLst/>
          </a:prstGeom>
          <a:noFill/>
          <a:ln>
            <a:noFill/>
          </a:ln>
        </p:spPr>
      </p:pic>
      <p:sp>
        <p:nvSpPr>
          <p:cNvPr id="799" name="Google Shape;799;p82"/>
          <p:cNvSpPr/>
          <p:nvPr/>
        </p:nvSpPr>
        <p:spPr>
          <a:xfrm>
            <a:off x="6845950" y="3053925"/>
            <a:ext cx="2094000" cy="1926900"/>
          </a:xfrm>
          <a:prstGeom prst="noSmoking">
            <a:avLst>
              <a:gd name="adj" fmla="val 18750"/>
            </a:avLst>
          </a:prstGeom>
          <a:noFill/>
          <a:ln w="2857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oppins"/>
              <a:ea typeface="Poppins"/>
              <a:cs typeface="Poppins"/>
              <a:sym typeface="Poppins"/>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803"/>
        <p:cNvGrpSpPr/>
        <p:nvPr/>
      </p:nvGrpSpPr>
      <p:grpSpPr>
        <a:xfrm>
          <a:off x="0" y="0"/>
          <a:ext cx="0" cy="0"/>
          <a:chOff x="0" y="0"/>
          <a:chExt cx="0" cy="0"/>
        </a:xfrm>
      </p:grpSpPr>
      <p:sp>
        <p:nvSpPr>
          <p:cNvPr id="804" name="Google Shape;804;p83"/>
          <p:cNvSpPr txBox="1"/>
          <p:nvPr/>
        </p:nvSpPr>
        <p:spPr>
          <a:xfrm>
            <a:off x="501150" y="686300"/>
            <a:ext cx="4861500" cy="1596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200" b="1">
                <a:solidFill>
                  <a:srgbClr val="0B5394"/>
                </a:solidFill>
                <a:latin typeface="Livvic"/>
                <a:ea typeface="Livvic"/>
                <a:cs typeface="Livvic"/>
                <a:sym typeface="Livvic"/>
              </a:rPr>
              <a:t>Praising </a:t>
            </a:r>
            <a:endParaRPr sz="3200" b="1">
              <a:solidFill>
                <a:srgbClr val="0B5394"/>
              </a:solidFill>
              <a:latin typeface="Livvic"/>
              <a:ea typeface="Livvic"/>
              <a:cs typeface="Livvic"/>
              <a:sym typeface="Livvic"/>
            </a:endParaRPr>
          </a:p>
          <a:p>
            <a:pPr marL="0" lvl="0" indent="0" algn="ctr" rtl="0">
              <a:spcBef>
                <a:spcPts val="0"/>
              </a:spcBef>
              <a:spcAft>
                <a:spcPts val="0"/>
              </a:spcAft>
              <a:buNone/>
            </a:pPr>
            <a:r>
              <a:rPr lang="en" sz="3200" b="1">
                <a:solidFill>
                  <a:srgbClr val="0B5394"/>
                </a:solidFill>
                <a:latin typeface="Livvic"/>
                <a:ea typeface="Livvic"/>
                <a:cs typeface="Livvic"/>
                <a:sym typeface="Livvic"/>
              </a:rPr>
              <a:t>“Positive Opposites”</a:t>
            </a:r>
            <a:endParaRPr sz="3200" b="1">
              <a:solidFill>
                <a:srgbClr val="0B5394"/>
              </a:solidFill>
              <a:latin typeface="Livvic"/>
              <a:ea typeface="Livvic"/>
              <a:cs typeface="Livvic"/>
              <a:sym typeface="Livvic"/>
            </a:endParaRPr>
          </a:p>
          <a:p>
            <a:pPr marL="0" lvl="0" indent="0" algn="ctr" rtl="0">
              <a:spcBef>
                <a:spcPts val="0"/>
              </a:spcBef>
              <a:spcAft>
                <a:spcPts val="0"/>
              </a:spcAft>
              <a:buNone/>
            </a:pPr>
            <a:r>
              <a:rPr lang="en" sz="3200" b="1">
                <a:solidFill>
                  <a:srgbClr val="0B5394"/>
                </a:solidFill>
                <a:latin typeface="Livvic"/>
                <a:ea typeface="Livvic"/>
                <a:cs typeface="Livvic"/>
                <a:sym typeface="Livvic"/>
              </a:rPr>
              <a:t>Worksheet Activity:</a:t>
            </a:r>
            <a:endParaRPr sz="3200" b="1">
              <a:solidFill>
                <a:srgbClr val="0B5394"/>
              </a:solidFill>
              <a:latin typeface="Livvic"/>
              <a:ea typeface="Livvic"/>
              <a:cs typeface="Livvic"/>
              <a:sym typeface="Livvic"/>
            </a:endParaRPr>
          </a:p>
        </p:txBody>
      </p:sp>
      <p:pic>
        <p:nvPicPr>
          <p:cNvPr id="805" name="Google Shape;805;p83"/>
          <p:cNvPicPr preferRelativeResize="0"/>
          <p:nvPr/>
        </p:nvPicPr>
        <p:blipFill rotWithShape="1">
          <a:blip r:embed="rId3">
            <a:alphaModFix/>
          </a:blip>
          <a:srcRect l="36982" t="26246" r="38660" b="12870"/>
          <a:stretch/>
        </p:blipFill>
        <p:spPr>
          <a:xfrm>
            <a:off x="5102625" y="356725"/>
            <a:ext cx="3659299" cy="4423550"/>
          </a:xfrm>
          <a:prstGeom prst="rect">
            <a:avLst/>
          </a:prstGeom>
          <a:noFill/>
          <a:ln>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809"/>
        <p:cNvGrpSpPr/>
        <p:nvPr/>
      </p:nvGrpSpPr>
      <p:grpSpPr>
        <a:xfrm>
          <a:off x="0" y="0"/>
          <a:ext cx="0" cy="0"/>
          <a:chOff x="0" y="0"/>
          <a:chExt cx="0" cy="0"/>
        </a:xfrm>
      </p:grpSpPr>
      <p:pic>
        <p:nvPicPr>
          <p:cNvPr id="810" name="Google Shape;810;p84"/>
          <p:cNvPicPr preferRelativeResize="0"/>
          <p:nvPr/>
        </p:nvPicPr>
        <p:blipFill rotWithShape="1">
          <a:blip r:embed="rId3">
            <a:alphaModFix/>
          </a:blip>
          <a:srcRect r="9804"/>
          <a:stretch/>
        </p:blipFill>
        <p:spPr>
          <a:xfrm>
            <a:off x="2174588" y="437400"/>
            <a:ext cx="4794824" cy="4268700"/>
          </a:xfrm>
          <a:prstGeom prst="rect">
            <a:avLst/>
          </a:prstGeom>
          <a:noFill/>
          <a:ln>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814"/>
        <p:cNvGrpSpPr/>
        <p:nvPr/>
      </p:nvGrpSpPr>
      <p:grpSpPr>
        <a:xfrm>
          <a:off x="0" y="0"/>
          <a:ext cx="0" cy="0"/>
          <a:chOff x="0" y="0"/>
          <a:chExt cx="0" cy="0"/>
        </a:xfrm>
      </p:grpSpPr>
      <p:sp>
        <p:nvSpPr>
          <p:cNvPr id="815" name="Google Shape;815;p85"/>
          <p:cNvSpPr txBox="1"/>
          <p:nvPr/>
        </p:nvSpPr>
        <p:spPr>
          <a:xfrm>
            <a:off x="3892150" y="580550"/>
            <a:ext cx="4275900" cy="203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3000" b="1">
                <a:solidFill>
                  <a:srgbClr val="0B5394"/>
                </a:solidFill>
                <a:latin typeface="Livvic"/>
                <a:ea typeface="Livvic"/>
                <a:cs typeface="Livvic"/>
                <a:sym typeface="Livvic"/>
              </a:rPr>
              <a:t>Moving Beyond Discipline: </a:t>
            </a:r>
            <a:endParaRPr sz="3000" b="1">
              <a:solidFill>
                <a:srgbClr val="0B5394"/>
              </a:solidFill>
              <a:latin typeface="Livvic"/>
              <a:ea typeface="Livvic"/>
              <a:cs typeface="Livvic"/>
              <a:sym typeface="Livvic"/>
            </a:endParaRPr>
          </a:p>
          <a:p>
            <a:pPr marL="0" lvl="0" indent="0" algn="ctr" rtl="0">
              <a:spcBef>
                <a:spcPts val="0"/>
              </a:spcBef>
              <a:spcAft>
                <a:spcPts val="0"/>
              </a:spcAft>
              <a:buNone/>
            </a:pPr>
            <a:r>
              <a:rPr lang="en" sz="3000" b="1">
                <a:solidFill>
                  <a:srgbClr val="0B5394"/>
                </a:solidFill>
                <a:latin typeface="Livvic"/>
                <a:ea typeface="Livvic"/>
                <a:cs typeface="Livvic"/>
                <a:sym typeface="Livvic"/>
              </a:rPr>
              <a:t>How to Repair and Rebuild</a:t>
            </a:r>
            <a:endParaRPr sz="3000">
              <a:solidFill>
                <a:srgbClr val="0B5394"/>
              </a:solidFill>
            </a:endParaRPr>
          </a:p>
        </p:txBody>
      </p:sp>
      <p:pic>
        <p:nvPicPr>
          <p:cNvPr id="816" name="Google Shape;816;p85"/>
          <p:cNvPicPr preferRelativeResize="0"/>
          <p:nvPr/>
        </p:nvPicPr>
        <p:blipFill rotWithShape="1">
          <a:blip r:embed="rId3">
            <a:alphaModFix/>
          </a:blip>
          <a:srcRect l="12489" t="12319" r="11354" b="29297"/>
          <a:stretch/>
        </p:blipFill>
        <p:spPr>
          <a:xfrm>
            <a:off x="460600" y="808650"/>
            <a:ext cx="3286500" cy="3526200"/>
          </a:xfrm>
          <a:prstGeom prst="ellipse">
            <a:avLst/>
          </a:prstGeom>
          <a:noFill/>
          <a:ln>
            <a:noFill/>
          </a:ln>
        </p:spPr>
      </p:pic>
      <p:pic>
        <p:nvPicPr>
          <p:cNvPr id="817" name="Google Shape;817;p85"/>
          <p:cNvPicPr preferRelativeResize="0"/>
          <p:nvPr/>
        </p:nvPicPr>
        <p:blipFill>
          <a:blip r:embed="rId4">
            <a:alphaModFix/>
          </a:blip>
          <a:stretch>
            <a:fillRect/>
          </a:stretch>
        </p:blipFill>
        <p:spPr>
          <a:xfrm>
            <a:off x="6821199" y="2612450"/>
            <a:ext cx="1910400" cy="2115300"/>
          </a:xfrm>
          <a:prstGeom prst="roundRect">
            <a:avLst>
              <a:gd name="adj" fmla="val 16667"/>
            </a:avLst>
          </a:prstGeom>
          <a:noFill/>
          <a:ln>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821"/>
        <p:cNvGrpSpPr/>
        <p:nvPr/>
      </p:nvGrpSpPr>
      <p:grpSpPr>
        <a:xfrm>
          <a:off x="0" y="0"/>
          <a:ext cx="0" cy="0"/>
          <a:chOff x="0" y="0"/>
          <a:chExt cx="0" cy="0"/>
        </a:xfrm>
      </p:grpSpPr>
      <p:sp>
        <p:nvSpPr>
          <p:cNvPr id="822" name="Google Shape;822;p86"/>
          <p:cNvSpPr txBox="1"/>
          <p:nvPr/>
        </p:nvSpPr>
        <p:spPr>
          <a:xfrm>
            <a:off x="1619250" y="1925400"/>
            <a:ext cx="5905500" cy="1292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5900" b="1">
                <a:solidFill>
                  <a:srgbClr val="0B5394"/>
                </a:solidFill>
                <a:latin typeface="Livvic"/>
                <a:ea typeface="Livvic"/>
                <a:cs typeface="Livvic"/>
                <a:sym typeface="Livvic"/>
              </a:rPr>
              <a:t>Reflection</a:t>
            </a:r>
            <a:endParaRPr sz="5900" b="1">
              <a:solidFill>
                <a:srgbClr val="0B5394"/>
              </a:solidFill>
              <a:latin typeface="Livvic"/>
              <a:ea typeface="Livvic"/>
              <a:cs typeface="Livvic"/>
              <a:sym typeface="Livvic"/>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826"/>
        <p:cNvGrpSpPr/>
        <p:nvPr/>
      </p:nvGrpSpPr>
      <p:grpSpPr>
        <a:xfrm>
          <a:off x="0" y="0"/>
          <a:ext cx="0" cy="0"/>
          <a:chOff x="0" y="0"/>
          <a:chExt cx="0" cy="0"/>
        </a:xfrm>
      </p:grpSpPr>
      <p:pic>
        <p:nvPicPr>
          <p:cNvPr id="827" name="Google Shape;827;p87" descr="File:Thank-you-transparent.svg - Wikimedia Commons"/>
          <p:cNvPicPr preferRelativeResize="0"/>
          <p:nvPr/>
        </p:nvPicPr>
        <p:blipFill>
          <a:blip r:embed="rId3">
            <a:alphaModFix/>
          </a:blip>
          <a:stretch>
            <a:fillRect/>
          </a:stretch>
        </p:blipFill>
        <p:spPr>
          <a:xfrm>
            <a:off x="2417000" y="416750"/>
            <a:ext cx="4309976" cy="4309976"/>
          </a:xfrm>
          <a:prstGeom prst="rect">
            <a:avLst/>
          </a:prstGeom>
          <a:noFill/>
          <a:ln>
            <a:noFill/>
          </a:ln>
        </p:spPr>
      </p:pic>
    </p:spTree>
  </p:cSld>
  <p:clrMapOvr>
    <a:masterClrMapping/>
  </p:clrMapOvr>
</p:sld>
</file>

<file path=ppt/theme/theme1.xml><?xml version="1.0" encoding="utf-8"?>
<a:theme xmlns:a="http://schemas.openxmlformats.org/drawingml/2006/main" name="Tips to Prepare for an Exam by Slidesgo">
  <a:themeElements>
    <a:clrScheme name="Simple Light">
      <a:dk1>
        <a:srgbClr val="210A26"/>
      </a:dk1>
      <a:lt1>
        <a:srgbClr val="4D476D"/>
      </a:lt1>
      <a:dk2>
        <a:srgbClr val="A0BFDB"/>
      </a:dk2>
      <a:lt2>
        <a:srgbClr val="DFF3F8"/>
      </a:lt2>
      <a:accent1>
        <a:srgbClr val="EA3554"/>
      </a:accent1>
      <a:accent2>
        <a:srgbClr val="FFA406"/>
      </a:accent2>
      <a:accent3>
        <a:srgbClr val="C1712D"/>
      </a:accent3>
      <a:accent4>
        <a:srgbClr val="1D9E4E"/>
      </a:accent4>
      <a:accent5>
        <a:srgbClr val="3169F8"/>
      </a:accent5>
      <a:accent6>
        <a:srgbClr val="FFFFFF"/>
      </a:accent6>
      <a:hlink>
        <a:srgbClr val="210A26"/>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10645</Words>
  <Application>Microsoft Office PowerPoint</Application>
  <PresentationFormat>On-screen Show (16:9)</PresentationFormat>
  <Paragraphs>625</Paragraphs>
  <Slides>61</Slides>
  <Notes>61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61</vt:i4>
      </vt:variant>
    </vt:vector>
  </HeadingPairs>
  <TitlesOfParts>
    <vt:vector size="71" baseType="lpstr">
      <vt:lpstr>Livvic</vt:lpstr>
      <vt:lpstr>Manrope</vt:lpstr>
      <vt:lpstr>Arial</vt:lpstr>
      <vt:lpstr>Calibri</vt:lpstr>
      <vt:lpstr>Livvic Black</vt:lpstr>
      <vt:lpstr>Bebas Neue</vt:lpstr>
      <vt:lpstr>Yusei Magic</vt:lpstr>
      <vt:lpstr>Poppins</vt:lpstr>
      <vt:lpstr>Poppins Black</vt:lpstr>
      <vt:lpstr>Tips to Prepare for an Exam by Slidesgo</vt:lpstr>
      <vt:lpstr>Incredible Years March 14th, 2025 </vt:lpstr>
      <vt:lpstr>Land Acknowledgement</vt:lpstr>
      <vt:lpstr>Introductions</vt:lpstr>
      <vt:lpstr>Activity</vt:lpstr>
      <vt:lpstr>Overview</vt:lpstr>
      <vt:lpstr>Purpose</vt:lpstr>
      <vt:lpstr>How does IY help us create the right environment for our orchids to flourish?</vt:lpstr>
      <vt:lpstr>PowerPoint Presentation</vt:lpstr>
      <vt:lpstr>Review</vt:lpstr>
      <vt:lpstr>PowerPoint Presentation</vt:lpstr>
      <vt:lpstr>PowerPoint Presentation</vt:lpstr>
      <vt:lpstr>PowerPoint Presentation</vt:lpstr>
      <vt:lpstr>PowerPoint Presentation</vt:lpstr>
      <vt:lpstr>PowerPoint Presentation</vt:lpstr>
      <vt:lpstr>Bottom of the Pyramid:  Proactive and Positive Teaching Tools</vt:lpstr>
      <vt:lpstr>PowerPoint Presentation</vt:lpstr>
      <vt:lpstr>Positive Relationships</vt:lpstr>
      <vt:lpstr>Play and Attention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Coaching</vt:lpstr>
      <vt:lpstr>PowerPoint Presentation</vt:lpstr>
      <vt:lpstr>PowerPoint Presentation</vt:lpstr>
      <vt:lpstr>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Gorham, Kourtney</cp:lastModifiedBy>
  <cp:revision>1</cp:revision>
  <cp:lastPrinted>2025-03-12T15:10:12Z</cp:lastPrinted>
  <dcterms:modified xsi:type="dcterms:W3CDTF">2025-03-12T15:10:21Z</dcterms:modified>
</cp:coreProperties>
</file>