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Lst>
  <p:sldSz cy="5143500" cx="9144000"/>
  <p:notesSz cx="6858000" cy="9144000"/>
  <p:embeddedFontLst>
    <p:embeddedFont>
      <p:font typeface="Proxima Nova"/>
      <p:regular r:id="rId22"/>
      <p:bold r:id="rId23"/>
      <p:italic r:id="rId24"/>
      <p:boldItalic r:id="rId25"/>
    </p:embeddedFont>
    <p:embeddedFont>
      <p:font typeface="Alfa Slab One"/>
      <p:regular r:id="rId26"/>
    </p:embeddedFont>
    <p:embeddedFont>
      <p:font typeface="Handlee"/>
      <p:regular r:id="rId2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2F2EF58-9EF0-41A7-8DCA-4590E2B3D52D}">
  <a:tblStyle styleId="{82F2EF58-9EF0-41A7-8DCA-4590E2B3D52D}"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font" Target="fonts/ProximaNova-regular.fntdata"/><Relationship Id="rId21" Type="http://schemas.openxmlformats.org/officeDocument/2006/relationships/slide" Target="slides/slide15.xml"/><Relationship Id="rId24" Type="http://schemas.openxmlformats.org/officeDocument/2006/relationships/font" Target="fonts/ProximaNova-italic.fntdata"/><Relationship Id="rId23" Type="http://schemas.openxmlformats.org/officeDocument/2006/relationships/font" Target="fonts/ProximaNova-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font" Target="fonts/AlfaSlabOne-regular.fntdata"/><Relationship Id="rId25" Type="http://schemas.openxmlformats.org/officeDocument/2006/relationships/font" Target="fonts/ProximaNova-boldItalic.fntdata"/><Relationship Id="rId27" Type="http://schemas.openxmlformats.org/officeDocument/2006/relationships/font" Target="fonts/Handlee-regular.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300">
                <a:latin typeface="Handlee"/>
                <a:ea typeface="Handlee"/>
                <a:cs typeface="Handlee"/>
                <a:sym typeface="Handlee"/>
              </a:rPr>
              <a:t>Amanda </a:t>
            </a:r>
            <a:endParaRPr b="1" sz="1300">
              <a:latin typeface="Handlee"/>
              <a:ea typeface="Handlee"/>
              <a:cs typeface="Handlee"/>
              <a:sym typeface="Handlee"/>
            </a:endParaRPr>
          </a:p>
          <a:p>
            <a:pPr indent="0" lvl="0" marL="0" rtl="0" algn="l">
              <a:spcBef>
                <a:spcPts val="0"/>
              </a:spcBef>
              <a:spcAft>
                <a:spcPts val="0"/>
              </a:spcAft>
              <a:buNone/>
            </a:pPr>
            <a:r>
              <a:t/>
            </a:r>
            <a:endParaRPr b="1"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Approx. 75 kids in the division with an ASD diagnosis</a:t>
            </a:r>
            <a:endParaRPr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Targeted EAs for the PD as they are often the front-line workers with some of these students </a:t>
            </a:r>
            <a:endParaRPr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Will share facts on PSSD psychologist’s role in ASD assessment over the years </a:t>
            </a:r>
            <a:endParaRPr sz="1300">
              <a:latin typeface="Handlee"/>
              <a:ea typeface="Handlee"/>
              <a:cs typeface="Handlee"/>
              <a:sym typeface="Handlee"/>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34244ce34d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34244ce34d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300">
                <a:latin typeface="Handlee"/>
                <a:ea typeface="Handlee"/>
                <a:cs typeface="Handlee"/>
                <a:sym typeface="Handlee"/>
              </a:rPr>
              <a:t>Jen</a:t>
            </a:r>
            <a:endParaRPr b="1"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Super proud of the fact that we are able to offer EA’s </a:t>
            </a:r>
            <a:r>
              <a:rPr lang="en" sz="1300">
                <a:latin typeface="Handlee"/>
                <a:ea typeface="Handlee"/>
                <a:cs typeface="Handlee"/>
                <a:sym typeface="Handlee"/>
              </a:rPr>
              <a:t>professional</a:t>
            </a:r>
            <a:r>
              <a:rPr lang="en" sz="1300">
                <a:latin typeface="Handlee"/>
                <a:ea typeface="Handlee"/>
                <a:cs typeface="Handlee"/>
                <a:sym typeface="Handlee"/>
              </a:rPr>
              <a:t> learning </a:t>
            </a:r>
            <a:r>
              <a:rPr lang="en" sz="1300">
                <a:latin typeface="Handlee"/>
                <a:ea typeface="Handlee"/>
                <a:cs typeface="Handlee"/>
                <a:sym typeface="Handlee"/>
              </a:rPr>
              <a:t>opportunities</a:t>
            </a:r>
            <a:r>
              <a:rPr lang="en" sz="1300">
                <a:latin typeface="Handlee"/>
                <a:ea typeface="Handlee"/>
                <a:cs typeface="Handlee"/>
                <a:sym typeface="Handlee"/>
              </a:rPr>
              <a:t> throughout the year.</a:t>
            </a:r>
            <a:endParaRPr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We asked for feedback last year from EA’s on topics that they wanted to see for this year’s EA PD days and AUTISM was loud and clear</a:t>
            </a:r>
            <a:endParaRPr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EA PD on January 31st</a:t>
            </a:r>
            <a:endParaRPr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50 participants</a:t>
            </a:r>
            <a:endParaRPr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World Autism Month is April</a:t>
            </a:r>
            <a:endParaRPr sz="1300">
              <a:latin typeface="Handlee"/>
              <a:ea typeface="Handlee"/>
              <a:cs typeface="Handlee"/>
              <a:sym typeface="Handlee"/>
            </a:endParaRPr>
          </a:p>
          <a:p>
            <a:pPr indent="0" lvl="0" marL="0" rtl="0" algn="l">
              <a:spcBef>
                <a:spcPts val="0"/>
              </a:spcBef>
              <a:spcAft>
                <a:spcPts val="0"/>
              </a:spcAft>
              <a:buNone/>
            </a:pPr>
            <a:r>
              <a:t/>
            </a:r>
            <a:endParaRPr sz="1300">
              <a:latin typeface="Handlee"/>
              <a:ea typeface="Handlee"/>
              <a:cs typeface="Handlee"/>
              <a:sym typeface="Handlee"/>
            </a:endParaRPr>
          </a:p>
          <a:p>
            <a:pPr indent="0" lvl="0" marL="0" rtl="0" algn="l">
              <a:spcBef>
                <a:spcPts val="0"/>
              </a:spcBef>
              <a:spcAft>
                <a:spcPts val="0"/>
              </a:spcAft>
              <a:buNone/>
            </a:pPr>
            <a:r>
              <a:t/>
            </a:r>
            <a:endParaRPr sz="1300">
              <a:latin typeface="Handlee"/>
              <a:ea typeface="Handlee"/>
              <a:cs typeface="Handlee"/>
              <a:sym typeface="Handlee"/>
            </a:endParaRPr>
          </a:p>
          <a:p>
            <a:pPr indent="0" lvl="0" marL="0" rtl="0" algn="l">
              <a:spcBef>
                <a:spcPts val="0"/>
              </a:spcBef>
              <a:spcAft>
                <a:spcPts val="0"/>
              </a:spcAft>
              <a:buNone/>
            </a:pPr>
            <a:r>
              <a:rPr lang="en" sz="1300">
                <a:latin typeface="Handlee"/>
                <a:ea typeface="Handlee"/>
                <a:cs typeface="Handlee"/>
                <a:sym typeface="Handlee"/>
              </a:rPr>
              <a:t>Educational assistants benefit from learning about autism because autistic students have unique ways of thinking, communicating, and experiencing the world. Understanding autism helps EAs provide better support, create an inclusive learning environment, and adapt strategies to meet individual needs. With the right knowledge, EAs can foster positive relationships, reduce barriers to learning, and help autistic students thrive in school.</a:t>
            </a:r>
            <a:endParaRPr sz="1300">
              <a:latin typeface="Handlee"/>
              <a:ea typeface="Handlee"/>
              <a:cs typeface="Handlee"/>
              <a:sym typeface="Handlee"/>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3163e39e2a4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 name="Google Shape;95;g3163e39e2a4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300">
                <a:latin typeface="Handlee"/>
                <a:ea typeface="Handlee"/>
                <a:cs typeface="Handlee"/>
                <a:sym typeface="Handlee"/>
              </a:rPr>
              <a:t>Jen</a:t>
            </a:r>
            <a:endParaRPr b="1" sz="1300">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During the PD we covered the following topics and evidence-based strategies. Participants each </a:t>
            </a:r>
            <a:r>
              <a:rPr lang="en" sz="1300">
                <a:solidFill>
                  <a:schemeClr val="dk1"/>
                </a:solidFill>
                <a:latin typeface="Handlee"/>
                <a:ea typeface="Handlee"/>
                <a:cs typeface="Handlee"/>
                <a:sym typeface="Handlee"/>
              </a:rPr>
              <a:t>received</a:t>
            </a:r>
            <a:r>
              <a:rPr lang="en" sz="1300">
                <a:solidFill>
                  <a:schemeClr val="dk1"/>
                </a:solidFill>
                <a:latin typeface="Handlee"/>
                <a:ea typeface="Handlee"/>
                <a:cs typeface="Handlee"/>
                <a:sym typeface="Handlee"/>
              </a:rPr>
              <a:t> the EA Handbook for Autism. First, we discussed the diagnostic criteria and discussed some of the myths about Autism, which we will be doing together today.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Next, we discussed sensory and regulation strategies. Our OT, Shelby, went through calming and alerting strategies and how to identify when students are regulated and ready to learn. She stressed the important point that we must first have our students be regulated before we can expect learning to occur.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Our speech pathologist, Tracy, discussed communication </a:t>
            </a:r>
            <a:r>
              <a:rPr lang="en" sz="1300">
                <a:solidFill>
                  <a:schemeClr val="dk1"/>
                </a:solidFill>
                <a:latin typeface="Handlee"/>
                <a:ea typeface="Handlee"/>
                <a:cs typeface="Handlee"/>
                <a:sym typeface="Handlee"/>
              </a:rPr>
              <a:t>methods stressing the importance of modeling, using wait time, routines, visuals, gestures, statements instead of questions, and stating our directives in the positive (i.e. “walk” instead of “don’t run”). She also overviewed alternative communication methods like sign language, pictures, and technology use which are all valid communication methods. </a:t>
            </a:r>
            <a:endParaRPr sz="1300">
              <a:solidFill>
                <a:schemeClr val="dk1"/>
              </a:solidFill>
              <a:latin typeface="Handlee"/>
              <a:ea typeface="Handlee"/>
              <a:cs typeface="Handlee"/>
              <a:sym typeface="Handlee"/>
            </a:endParaRPr>
          </a:p>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34244ce34d6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34244ce34d6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300">
                <a:latin typeface="Handlee"/>
                <a:ea typeface="Handlee"/>
                <a:cs typeface="Handlee"/>
                <a:sym typeface="Handlee"/>
              </a:rPr>
              <a:t>Jen</a:t>
            </a:r>
            <a:endParaRPr b="1" sz="1300">
              <a:latin typeface="Handlee"/>
              <a:ea typeface="Handlee"/>
              <a:cs typeface="Handlee"/>
              <a:sym typeface="Handlee"/>
            </a:endParaRPr>
          </a:p>
          <a:p>
            <a:pPr indent="-298450" lvl="0" marL="457200" rtl="0" algn="l">
              <a:spcBef>
                <a:spcPts val="0"/>
              </a:spcBef>
              <a:spcAft>
                <a:spcPts val="0"/>
              </a:spcAft>
              <a:buSzPts val="1100"/>
              <a:buChar char="●"/>
            </a:pPr>
            <a:r>
              <a:rPr lang="en" sz="1300">
                <a:solidFill>
                  <a:schemeClr val="dk1"/>
                </a:solidFill>
                <a:latin typeface="Handlee"/>
                <a:ea typeface="Handlee"/>
                <a:cs typeface="Handlee"/>
                <a:sym typeface="Handlee"/>
              </a:rPr>
              <a:t>In the afternoon, our early years consultant, Tammy, discussed play and how we can use the child’s interest to build a positive relationship. She highlighted the need to be flexible (i.e. interests can shift day-to-day) and present in our connections.</a:t>
            </a:r>
            <a:endParaRPr sz="1300">
              <a:solidFill>
                <a:schemeClr val="dk1"/>
              </a:solidFill>
              <a:latin typeface="Handlee"/>
              <a:ea typeface="Handlee"/>
              <a:cs typeface="Handlee"/>
              <a:sym typeface="Handlee"/>
            </a:endParaRPr>
          </a:p>
          <a:p>
            <a:pPr indent="-298450" lvl="0" marL="457200" rtl="0" algn="l">
              <a:spcBef>
                <a:spcPts val="0"/>
              </a:spcBef>
              <a:spcAft>
                <a:spcPts val="0"/>
              </a:spcAft>
              <a:buSzPts val="1100"/>
              <a:buChar char="●"/>
            </a:pPr>
            <a:r>
              <a:rPr lang="en" sz="1300">
                <a:solidFill>
                  <a:schemeClr val="dk1"/>
                </a:solidFill>
                <a:latin typeface="Handlee"/>
                <a:ea typeface="Handlee"/>
                <a:cs typeface="Handlee"/>
                <a:sym typeface="Handlee"/>
              </a:rPr>
              <a:t>Amanda, a Student Support </a:t>
            </a:r>
            <a:r>
              <a:rPr lang="en" sz="1300">
                <a:solidFill>
                  <a:schemeClr val="dk1"/>
                </a:solidFill>
                <a:latin typeface="Handlee"/>
                <a:ea typeface="Handlee"/>
                <a:cs typeface="Handlee"/>
                <a:sym typeface="Handlee"/>
              </a:rPr>
              <a:t>Consultant</a:t>
            </a:r>
            <a:r>
              <a:rPr lang="en" sz="1300">
                <a:solidFill>
                  <a:schemeClr val="dk1"/>
                </a:solidFill>
                <a:latin typeface="Handlee"/>
                <a:ea typeface="Handlee"/>
                <a:cs typeface="Handlee"/>
                <a:sym typeface="Handlee"/>
              </a:rPr>
              <a:t>, and Shelby, OT, focused on classroom strategies including supporting transitions with visuals and FIRST/THEN directives, utilizing routines, the prompting hierarchy, and other ways to foster student independence. </a:t>
            </a:r>
            <a:endParaRPr sz="1300">
              <a:solidFill>
                <a:schemeClr val="dk1"/>
              </a:solidFill>
              <a:latin typeface="Handlee"/>
              <a:ea typeface="Handlee"/>
              <a:cs typeface="Handlee"/>
              <a:sym typeface="Handlee"/>
            </a:endParaRPr>
          </a:p>
          <a:p>
            <a:pPr indent="-298450" lvl="0" marL="457200" rtl="0" algn="l">
              <a:spcBef>
                <a:spcPts val="0"/>
              </a:spcBef>
              <a:spcAft>
                <a:spcPts val="0"/>
              </a:spcAft>
              <a:buSzPts val="1100"/>
              <a:buChar char="●"/>
            </a:pPr>
            <a:r>
              <a:rPr lang="en" sz="1300">
                <a:solidFill>
                  <a:schemeClr val="dk1"/>
                </a:solidFill>
                <a:latin typeface="Handlee"/>
                <a:ea typeface="Handlee"/>
                <a:cs typeface="Handlee"/>
                <a:sym typeface="Handlee"/>
              </a:rPr>
              <a:t>The day was quite interactive with opportunities for EAs to share their knowledge and build upon their skillset. </a:t>
            </a:r>
            <a:endParaRPr sz="1300">
              <a:solidFill>
                <a:schemeClr val="dk1"/>
              </a:solidFill>
              <a:latin typeface="Handlee"/>
              <a:ea typeface="Handlee"/>
              <a:cs typeface="Handlee"/>
              <a:sym typeface="Handlee"/>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312162cbccc_0_23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5" name="Google Shape;115;g312162cbccc_0_23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latin typeface="Handlee"/>
                <a:ea typeface="Handlee"/>
                <a:cs typeface="Handlee"/>
                <a:sym typeface="Handlee"/>
              </a:rPr>
              <a:t>Kourtney/Bellows</a:t>
            </a:r>
            <a:endParaRPr b="1">
              <a:latin typeface="Handlee"/>
              <a:ea typeface="Handlee"/>
              <a:cs typeface="Handlee"/>
              <a:sym typeface="Handlee"/>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31fa7d6449a_1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31fa7d6449a_1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07916"/>
              </a:lnSpc>
              <a:spcBef>
                <a:spcPts val="0"/>
              </a:spcBef>
              <a:spcAft>
                <a:spcPts val="0"/>
              </a:spcAft>
              <a:buNone/>
            </a:pPr>
            <a:r>
              <a:rPr b="1" lang="en" sz="1300">
                <a:solidFill>
                  <a:schemeClr val="dk1"/>
                </a:solidFill>
                <a:latin typeface="Handlee"/>
                <a:ea typeface="Handlee"/>
                <a:cs typeface="Handlee"/>
                <a:sym typeface="Handlee"/>
              </a:rPr>
              <a:t>Kourtney/Bellows</a:t>
            </a:r>
            <a:endParaRPr b="1" sz="1300">
              <a:solidFill>
                <a:schemeClr val="dk1"/>
              </a:solidFill>
              <a:latin typeface="Handlee"/>
              <a:ea typeface="Handlee"/>
              <a:cs typeface="Handlee"/>
              <a:sym typeface="Handlee"/>
            </a:endParaRPr>
          </a:p>
          <a:p>
            <a:pPr indent="-311150" lvl="0" marL="457200" rtl="0" algn="l">
              <a:lnSpc>
                <a:spcPct val="115000"/>
              </a:lnSpc>
              <a:spcBef>
                <a:spcPts val="0"/>
              </a:spcBef>
              <a:spcAft>
                <a:spcPts val="0"/>
              </a:spcAft>
              <a:buClr>
                <a:schemeClr val="dk1"/>
              </a:buClr>
              <a:buSzPts val="1300"/>
              <a:buFont typeface="Calibri"/>
              <a:buChar char="●"/>
            </a:pPr>
            <a:r>
              <a:rPr lang="en" sz="1200">
                <a:solidFill>
                  <a:srgbClr val="666666"/>
                </a:solidFill>
                <a:latin typeface="Handlee"/>
                <a:ea typeface="Handlee"/>
                <a:cs typeface="Handlee"/>
                <a:sym typeface="Handlee"/>
              </a:rPr>
              <a:t>The </a:t>
            </a:r>
            <a:r>
              <a:rPr i="1" lang="en" sz="1200">
                <a:solidFill>
                  <a:srgbClr val="666666"/>
                </a:solidFill>
                <a:latin typeface="Handlee"/>
                <a:ea typeface="Handlee"/>
                <a:cs typeface="Handlee"/>
                <a:sym typeface="Handlee"/>
              </a:rPr>
              <a:t>DSM-5-TR</a:t>
            </a:r>
            <a:r>
              <a:rPr lang="en" sz="1200">
                <a:solidFill>
                  <a:srgbClr val="666666"/>
                </a:solidFill>
                <a:latin typeface="Handlee"/>
                <a:ea typeface="Handlee"/>
                <a:cs typeface="Handlee"/>
                <a:sym typeface="Handlee"/>
              </a:rPr>
              <a:t> sets the parameters for </a:t>
            </a:r>
            <a:r>
              <a:rPr lang="en" sz="1200" u="sng">
                <a:solidFill>
                  <a:srgbClr val="666666"/>
                </a:solidFill>
                <a:latin typeface="Handlee"/>
                <a:ea typeface="Handlee"/>
                <a:cs typeface="Handlee"/>
                <a:sym typeface="Handlee"/>
              </a:rPr>
              <a:t>meeting or not meeting</a:t>
            </a:r>
            <a:r>
              <a:rPr lang="en" sz="1200">
                <a:solidFill>
                  <a:srgbClr val="666666"/>
                </a:solidFill>
                <a:latin typeface="Handlee"/>
                <a:ea typeface="Handlee"/>
                <a:cs typeface="Handlee"/>
                <a:sym typeface="Handlee"/>
              </a:rPr>
              <a:t> a diagnosis of ASD. A psychologist, psychiatrist, or pediatrician makes the diagnosis.</a:t>
            </a:r>
            <a:endParaRPr sz="1200">
              <a:solidFill>
                <a:srgbClr val="666666"/>
              </a:solidFill>
              <a:latin typeface="Handlee"/>
              <a:ea typeface="Handlee"/>
              <a:cs typeface="Handlee"/>
              <a:sym typeface="Handlee"/>
            </a:endParaRPr>
          </a:p>
          <a:p>
            <a:pPr indent="-311150" lvl="0" marL="457200" rtl="0" algn="l">
              <a:lnSpc>
                <a:spcPct val="108000"/>
              </a:lnSpc>
              <a:spcBef>
                <a:spcPts val="0"/>
              </a:spcBef>
              <a:spcAft>
                <a:spcPts val="0"/>
              </a:spcAft>
              <a:buClr>
                <a:schemeClr val="dk1"/>
              </a:buClr>
              <a:buSzPts val="1300"/>
              <a:buFont typeface="Calibri"/>
              <a:buChar char="●"/>
            </a:pPr>
            <a:r>
              <a:rPr lang="en" sz="1300">
                <a:solidFill>
                  <a:schemeClr val="dk1"/>
                </a:solidFill>
                <a:latin typeface="Handlee"/>
                <a:ea typeface="Handlee"/>
                <a:cs typeface="Handlee"/>
                <a:sym typeface="Handlee"/>
              </a:rPr>
              <a:t>The </a:t>
            </a:r>
            <a:r>
              <a:rPr i="1" lang="en" sz="1300">
                <a:solidFill>
                  <a:schemeClr val="dk1"/>
                </a:solidFill>
                <a:latin typeface="Handlee"/>
                <a:ea typeface="Handlee"/>
                <a:cs typeface="Handlee"/>
                <a:sym typeface="Handlee"/>
              </a:rPr>
              <a:t>DSM-5-TR </a:t>
            </a:r>
            <a:r>
              <a:rPr lang="en" sz="1300">
                <a:solidFill>
                  <a:schemeClr val="dk1"/>
                </a:solidFill>
                <a:latin typeface="Handlee"/>
                <a:ea typeface="Handlee"/>
                <a:cs typeface="Handlee"/>
                <a:sym typeface="Handlee"/>
              </a:rPr>
              <a:t>allows for a wide range of difference. </a:t>
            </a:r>
            <a:r>
              <a:rPr b="1" lang="en" sz="1300">
                <a:solidFill>
                  <a:schemeClr val="dk1"/>
                </a:solidFill>
                <a:latin typeface="Handlee"/>
                <a:ea typeface="Handlee"/>
                <a:cs typeface="Handlee"/>
                <a:sym typeface="Handlee"/>
              </a:rPr>
              <a:t>Difference does not mean disorder.</a:t>
            </a:r>
            <a:endParaRPr b="1" sz="1300">
              <a:solidFill>
                <a:schemeClr val="dk1"/>
              </a:solidFill>
              <a:latin typeface="Handlee"/>
              <a:ea typeface="Handlee"/>
              <a:cs typeface="Handlee"/>
              <a:sym typeface="Handlee"/>
            </a:endParaRPr>
          </a:p>
          <a:p>
            <a:pPr indent="-311150" lvl="0" marL="457200" rtl="0" algn="l">
              <a:lnSpc>
                <a:spcPct val="108000"/>
              </a:lnSpc>
              <a:spcBef>
                <a:spcPts val="0"/>
              </a:spcBef>
              <a:spcAft>
                <a:spcPts val="0"/>
              </a:spcAft>
              <a:buClr>
                <a:schemeClr val="dk1"/>
              </a:buClr>
              <a:buSzPts val="1300"/>
              <a:buFont typeface="Calibri"/>
              <a:buChar char="●"/>
            </a:pPr>
            <a:r>
              <a:rPr b="1" lang="en" sz="1300">
                <a:solidFill>
                  <a:schemeClr val="dk1"/>
                </a:solidFill>
                <a:latin typeface="Handlee"/>
                <a:ea typeface="Handlee"/>
                <a:cs typeface="Handlee"/>
                <a:sym typeface="Handlee"/>
              </a:rPr>
              <a:t>Difference becomes a disorder when it is clinically significant and the person is in “significant distress in social, [educational], or other important activities.”</a:t>
            </a:r>
            <a:endParaRPr b="1" sz="1300">
              <a:solidFill>
                <a:schemeClr val="dk1"/>
              </a:solidFill>
              <a:latin typeface="Handlee"/>
              <a:ea typeface="Handlee"/>
              <a:cs typeface="Handlee"/>
              <a:sym typeface="Handlee"/>
            </a:endParaRPr>
          </a:p>
          <a:p>
            <a:pPr indent="-311150" lvl="1" marL="914400" rtl="0" algn="l">
              <a:lnSpc>
                <a:spcPct val="108000"/>
              </a:lnSpc>
              <a:spcBef>
                <a:spcPts val="0"/>
              </a:spcBef>
              <a:spcAft>
                <a:spcPts val="0"/>
              </a:spcAft>
              <a:buClr>
                <a:schemeClr val="dk1"/>
              </a:buClr>
              <a:buSzPts val="1300"/>
              <a:buFont typeface="Calibri"/>
              <a:buChar char="o"/>
            </a:pPr>
            <a:r>
              <a:rPr i="1" lang="en" sz="1300">
                <a:solidFill>
                  <a:schemeClr val="dk1"/>
                </a:solidFill>
                <a:latin typeface="Handlee"/>
                <a:ea typeface="Handlee"/>
                <a:cs typeface="Handlee"/>
                <a:sym typeface="Handlee"/>
              </a:rPr>
              <a:t>“A mental disorder is a syndrome characterized by clinically significant disturbance in an individual’s cognition, emotion regulation, or behaviour that reflects a dysfunction in the psychological, biological, or developmental processes underlying mental functioning… significant distress or disability in social, occupational, or other important activities” (DSM-5, 2022, p. 20).</a:t>
            </a:r>
            <a:endParaRPr i="1" sz="1300">
              <a:solidFill>
                <a:schemeClr val="dk1"/>
              </a:solidFill>
              <a:latin typeface="Handlee"/>
              <a:ea typeface="Handlee"/>
              <a:cs typeface="Handlee"/>
              <a:sym typeface="Handlee"/>
            </a:endParaRPr>
          </a:p>
          <a:p>
            <a:pPr indent="-311150" lvl="1" marL="914400" rtl="0" algn="l">
              <a:lnSpc>
                <a:spcPct val="108000"/>
              </a:lnSpc>
              <a:spcBef>
                <a:spcPts val="0"/>
              </a:spcBef>
              <a:spcAft>
                <a:spcPts val="0"/>
              </a:spcAft>
              <a:buClr>
                <a:schemeClr val="dk1"/>
              </a:buClr>
              <a:buSzPts val="1300"/>
              <a:buFont typeface="Calibri"/>
              <a:buChar char="o"/>
            </a:pPr>
            <a:r>
              <a:rPr lang="en" sz="1300">
                <a:solidFill>
                  <a:schemeClr val="dk1"/>
                </a:solidFill>
                <a:latin typeface="Handlee"/>
                <a:ea typeface="Handlee"/>
                <a:cs typeface="Handlee"/>
                <a:sym typeface="Handlee"/>
              </a:rPr>
              <a:t>Ex) medication-induced movement disorder, being part of a gang, being quirky/unique, suffering grief after a loss is NOT a disorder</a:t>
            </a:r>
            <a:endParaRPr sz="1300">
              <a:solidFill>
                <a:schemeClr val="dk1"/>
              </a:solidFill>
              <a:latin typeface="Handlee"/>
              <a:ea typeface="Handlee"/>
              <a:cs typeface="Handlee"/>
              <a:sym typeface="Handlee"/>
            </a:endParaRPr>
          </a:p>
          <a:p>
            <a:pPr indent="-311150" lvl="0" marL="457200" rtl="0" algn="l">
              <a:lnSpc>
                <a:spcPct val="108000"/>
              </a:lnSpc>
              <a:spcBef>
                <a:spcPts val="0"/>
              </a:spcBef>
              <a:spcAft>
                <a:spcPts val="0"/>
              </a:spcAft>
              <a:buClr>
                <a:schemeClr val="dk1"/>
              </a:buClr>
              <a:buSzPts val="1300"/>
              <a:buFont typeface="Calibri"/>
              <a:buChar char="●"/>
            </a:pPr>
            <a:r>
              <a:rPr lang="en" sz="1300">
                <a:solidFill>
                  <a:schemeClr val="dk1"/>
                </a:solidFill>
                <a:latin typeface="Handlee"/>
                <a:ea typeface="Handlee"/>
                <a:cs typeface="Handlee"/>
                <a:sym typeface="Handlee"/>
              </a:rPr>
              <a:t>Disorder means that functioning is impaired.</a:t>
            </a:r>
            <a:endParaRPr sz="1300">
              <a:solidFill>
                <a:schemeClr val="dk1"/>
              </a:solidFill>
              <a:latin typeface="Handlee"/>
              <a:ea typeface="Handlee"/>
              <a:cs typeface="Handlee"/>
              <a:sym typeface="Handlee"/>
            </a:endParaRPr>
          </a:p>
          <a:p>
            <a:pPr indent="-311150" lvl="0" marL="457200" rtl="0" algn="l">
              <a:lnSpc>
                <a:spcPct val="108000"/>
              </a:lnSpc>
              <a:spcBef>
                <a:spcPts val="0"/>
              </a:spcBef>
              <a:spcAft>
                <a:spcPts val="0"/>
              </a:spcAft>
              <a:buClr>
                <a:schemeClr val="dk1"/>
              </a:buClr>
              <a:buSzPts val="1300"/>
              <a:buFont typeface="Calibri"/>
              <a:buChar char="●"/>
            </a:pPr>
            <a:r>
              <a:rPr lang="en" sz="1300">
                <a:solidFill>
                  <a:schemeClr val="dk1"/>
                </a:solidFill>
                <a:latin typeface="Handlee"/>
                <a:ea typeface="Handlee"/>
                <a:cs typeface="Handlee"/>
                <a:sym typeface="Handlee"/>
              </a:rPr>
              <a:t>There is </a:t>
            </a:r>
            <a:r>
              <a:rPr b="1" lang="en" sz="1300">
                <a:solidFill>
                  <a:schemeClr val="dk1"/>
                </a:solidFill>
                <a:latin typeface="Handlee"/>
                <a:ea typeface="Handlee"/>
                <a:cs typeface="Handlee"/>
                <a:sym typeface="Handlee"/>
              </a:rPr>
              <a:t>no such thing as high functioning ASD or high functioning ADHD or high functioning Anxiety, etc. </a:t>
            </a:r>
            <a:r>
              <a:rPr lang="en" sz="1300">
                <a:solidFill>
                  <a:schemeClr val="dk1"/>
                </a:solidFill>
                <a:latin typeface="Handlee"/>
                <a:ea typeface="Handlee"/>
                <a:cs typeface="Handlee"/>
                <a:sym typeface="Handlee"/>
              </a:rPr>
              <a:t>People may be doing well because they are supported. </a:t>
            </a:r>
            <a:r>
              <a:rPr b="1" lang="en" sz="1300">
                <a:solidFill>
                  <a:schemeClr val="dk1"/>
                </a:solidFill>
                <a:latin typeface="Handlee"/>
                <a:ea typeface="Handlee"/>
                <a:cs typeface="Handlee"/>
                <a:sym typeface="Handlee"/>
              </a:rPr>
              <a:t>This is a great argument as to why we keep supporting individuals once they are doing better.</a:t>
            </a:r>
            <a:endParaRPr b="1" sz="1300">
              <a:solidFill>
                <a:schemeClr val="dk1"/>
              </a:solidFill>
              <a:latin typeface="Handlee"/>
              <a:ea typeface="Handlee"/>
              <a:cs typeface="Handlee"/>
              <a:sym typeface="Handlee"/>
            </a:endParaRPr>
          </a:p>
          <a:p>
            <a:pPr indent="0" lvl="0" marL="457200" rtl="0" algn="l">
              <a:lnSpc>
                <a:spcPct val="108000"/>
              </a:lnSpc>
              <a:spcBef>
                <a:spcPts val="0"/>
              </a:spcBef>
              <a:spcAft>
                <a:spcPts val="0"/>
              </a:spcAft>
              <a:buNone/>
            </a:pPr>
            <a:r>
              <a:t/>
            </a:r>
            <a:endParaRPr sz="1300">
              <a:solidFill>
                <a:schemeClr val="dk1"/>
              </a:solidFill>
              <a:latin typeface="Calibri"/>
              <a:ea typeface="Calibri"/>
              <a:cs typeface="Calibri"/>
              <a:sym typeface="Calibri"/>
            </a:endParaRPr>
          </a:p>
          <a:p>
            <a:pPr indent="-311150" lvl="0" marL="457200" rtl="0" algn="l">
              <a:lnSpc>
                <a:spcPct val="108000"/>
              </a:lnSpc>
              <a:spcBef>
                <a:spcPts val="0"/>
              </a:spcBef>
              <a:spcAft>
                <a:spcPts val="0"/>
              </a:spcAft>
              <a:buClr>
                <a:schemeClr val="dk1"/>
              </a:buClr>
              <a:buSzPts val="1300"/>
              <a:buFont typeface="Calibri"/>
              <a:buChar char="●"/>
            </a:pPr>
            <a:r>
              <a:rPr b="1" lang="en" sz="1300">
                <a:solidFill>
                  <a:schemeClr val="dk1"/>
                </a:solidFill>
                <a:latin typeface="Handlee"/>
                <a:ea typeface="Handlee"/>
                <a:cs typeface="Handlee"/>
                <a:sym typeface="Handlee"/>
              </a:rPr>
              <a:t>Other: </a:t>
            </a:r>
            <a:r>
              <a:rPr lang="en" sz="1300">
                <a:solidFill>
                  <a:schemeClr val="dk1"/>
                </a:solidFill>
                <a:latin typeface="Handlee"/>
                <a:ea typeface="Handlee"/>
                <a:cs typeface="Handlee"/>
                <a:sym typeface="Handlee"/>
              </a:rPr>
              <a:t>ASD encompasses autistic disorder, Asperger’s, and childhood disintegrative disorder. It is characterized by deficits in social communication/interaction AND restricted/repetitive patterns of behaviour/interests/activities. </a:t>
            </a:r>
            <a:endParaRPr sz="1300">
              <a:solidFill>
                <a:schemeClr val="dk1"/>
              </a:solidFill>
              <a:latin typeface="Handlee"/>
              <a:ea typeface="Handlee"/>
              <a:cs typeface="Handlee"/>
              <a:sym typeface="Handlee"/>
            </a:endParaRPr>
          </a:p>
          <a:p>
            <a:pPr indent="0" lvl="0" marL="0" rtl="0" algn="l">
              <a:lnSpc>
                <a:spcPct val="107916"/>
              </a:lnSpc>
              <a:spcBef>
                <a:spcPts val="0"/>
              </a:spcBef>
              <a:spcAft>
                <a:spcPts val="0"/>
              </a:spcAft>
              <a:buNone/>
            </a:pPr>
            <a:r>
              <a:t/>
            </a:r>
            <a:endParaRPr sz="1200">
              <a:solidFill>
                <a:srgbClr val="666666"/>
              </a:solidFill>
              <a:latin typeface="Handlee"/>
              <a:ea typeface="Handlee"/>
              <a:cs typeface="Handlee"/>
              <a:sym typeface="Handlee"/>
            </a:endParaRPr>
          </a:p>
          <a:p>
            <a:pPr indent="0" lvl="0" marL="0" rtl="0" algn="l">
              <a:spcBef>
                <a:spcPts val="0"/>
              </a:spcBef>
              <a:spcAft>
                <a:spcPts val="0"/>
              </a:spcAft>
              <a:buNone/>
            </a:pPr>
            <a:r>
              <a:t/>
            </a:r>
            <a:endParaRPr sz="1000">
              <a:solidFill>
                <a:schemeClr val="dk1"/>
              </a:solidFill>
              <a:latin typeface="Calibri"/>
              <a:ea typeface="Calibri"/>
              <a:cs typeface="Calibri"/>
              <a:sym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31fa7d6449a_2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31fa7d6449a_2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07916"/>
              </a:lnSpc>
              <a:spcBef>
                <a:spcPts val="0"/>
              </a:spcBef>
              <a:spcAft>
                <a:spcPts val="0"/>
              </a:spcAft>
              <a:buNone/>
            </a:pPr>
            <a:r>
              <a:rPr b="1" lang="en" sz="1300">
                <a:solidFill>
                  <a:schemeClr val="dk1"/>
                </a:solidFill>
                <a:latin typeface="Handlee"/>
                <a:ea typeface="Handlee"/>
                <a:cs typeface="Handlee"/>
                <a:sym typeface="Handlee"/>
              </a:rPr>
              <a:t>Kourtney/Bellows</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Calibri"/>
              <a:buChar char="●"/>
            </a:pPr>
            <a:r>
              <a:rPr b="1" lang="en" sz="1300">
                <a:solidFill>
                  <a:schemeClr val="dk1"/>
                </a:solidFill>
                <a:latin typeface="Handlee"/>
                <a:ea typeface="Handlee"/>
                <a:cs typeface="Handlee"/>
                <a:sym typeface="Handlee"/>
              </a:rPr>
              <a:t>Criteria: </a:t>
            </a:r>
            <a:r>
              <a:rPr lang="en" sz="1300">
                <a:solidFill>
                  <a:schemeClr val="dk1"/>
                </a:solidFill>
                <a:latin typeface="Handlee"/>
                <a:ea typeface="Handlee"/>
                <a:cs typeface="Handlee"/>
                <a:sym typeface="Handlee"/>
              </a:rPr>
              <a:t>Persistent deficits in social communication and social interaction across multiple contexts ex) social-emotional reciprocity, nonverbal behaviours, understanding and developing relationships. AND Restricted, repetitive patterns of behavior, interests, or activities as manifest by at least 2: stereotyped or repetitive motor movements, use of objects or speech, inflexible adherence to routines, restricted fixated interests, hyper or hypoactivity to sensory input.</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Calibri"/>
              <a:buChar char="●"/>
            </a:pPr>
            <a:r>
              <a:rPr lang="en" sz="1300">
                <a:solidFill>
                  <a:schemeClr val="dk1"/>
                </a:solidFill>
                <a:latin typeface="Handlee"/>
                <a:ea typeface="Handlee"/>
                <a:cs typeface="Handlee"/>
                <a:sym typeface="Handlee"/>
              </a:rPr>
              <a:t>IT IS BOTH - </a:t>
            </a:r>
            <a:r>
              <a:rPr b="1" lang="en" sz="1300">
                <a:solidFill>
                  <a:schemeClr val="dk1"/>
                </a:solidFill>
                <a:latin typeface="Handlee"/>
                <a:ea typeface="Handlee"/>
                <a:cs typeface="Handlee"/>
                <a:sym typeface="Handlee"/>
              </a:rPr>
              <a:t>i.e. I have an inflexible adherence to routine, but I do not meet </a:t>
            </a:r>
            <a:r>
              <a:rPr b="1" lang="en" sz="1300">
                <a:solidFill>
                  <a:schemeClr val="dk1"/>
                </a:solidFill>
                <a:latin typeface="Handlee"/>
                <a:ea typeface="Handlee"/>
                <a:cs typeface="Handlee"/>
                <a:sym typeface="Handlee"/>
              </a:rPr>
              <a:t>criteria. Again, difference is not disorder. </a:t>
            </a:r>
            <a:r>
              <a:rPr lang="en" sz="1300">
                <a:solidFill>
                  <a:schemeClr val="dk1"/>
                </a:solidFill>
                <a:latin typeface="Handlee"/>
                <a:ea typeface="Handlee"/>
                <a:cs typeface="Handlee"/>
                <a:sym typeface="Handlee"/>
              </a:rPr>
              <a:t>We all have specific interests; that isn’t a disorder.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It is also ALL - you need to have evidence of all of criteria A and at least 2 from criteria B. Meeting an item or 2, does not mean you have the diagnosis. There is also no such thing as “close to diagnosis” - you have it or you don’t. </a:t>
            </a:r>
            <a:endParaRPr sz="1300">
              <a:solidFill>
                <a:schemeClr val="dk1"/>
              </a:solidFill>
              <a:latin typeface="Handlee"/>
              <a:ea typeface="Handlee"/>
              <a:cs typeface="Handlee"/>
              <a:sym typeface="Handlee"/>
            </a:endParaRPr>
          </a:p>
          <a:p>
            <a:pPr indent="0" lvl="0" marL="0" rtl="0" algn="l">
              <a:spcBef>
                <a:spcPts val="0"/>
              </a:spcBef>
              <a:spcAft>
                <a:spcPts val="0"/>
              </a:spcAft>
              <a:buNone/>
            </a:pPr>
            <a:r>
              <a:t/>
            </a:r>
            <a:endParaRPr sz="1000">
              <a:solidFill>
                <a:schemeClr val="dk1"/>
              </a:solidFill>
              <a:latin typeface="Calibri"/>
              <a:ea typeface="Calibri"/>
              <a:cs typeface="Calibri"/>
              <a:sym typeface="Calibri"/>
            </a:endParaRPr>
          </a:p>
          <a:p>
            <a:pPr indent="0" lvl="0" marL="0" rtl="0" algn="l">
              <a:spcBef>
                <a:spcPts val="0"/>
              </a:spcBef>
              <a:spcAft>
                <a:spcPts val="0"/>
              </a:spcAft>
              <a:buNone/>
            </a:pPr>
            <a:r>
              <a:t/>
            </a:r>
            <a:endParaRPr sz="1000">
              <a:solidFill>
                <a:schemeClr val="dk1"/>
              </a:solidFill>
              <a:latin typeface="Calibri"/>
              <a:ea typeface="Calibri"/>
              <a:cs typeface="Calibri"/>
              <a:sym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31fa7d6449a_2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 name="Google Shape;136;g31fa7d6449a_2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07916"/>
              </a:lnSpc>
              <a:spcBef>
                <a:spcPts val="0"/>
              </a:spcBef>
              <a:spcAft>
                <a:spcPts val="0"/>
              </a:spcAft>
              <a:buNone/>
            </a:pPr>
            <a:r>
              <a:rPr b="1" lang="en" sz="1300">
                <a:solidFill>
                  <a:schemeClr val="dk1"/>
                </a:solidFill>
                <a:latin typeface="Handlee"/>
                <a:ea typeface="Handlee"/>
                <a:cs typeface="Handlee"/>
                <a:sym typeface="Handlee"/>
              </a:rPr>
              <a:t>Kourtney/Bellows</a:t>
            </a:r>
            <a:endParaRPr b="1" sz="1300">
              <a:solidFill>
                <a:schemeClr val="dk1"/>
              </a:solidFill>
              <a:latin typeface="Handlee"/>
              <a:ea typeface="Handlee"/>
              <a:cs typeface="Handlee"/>
              <a:sym typeface="Handlee"/>
            </a:endParaRPr>
          </a:p>
          <a:p>
            <a:pPr indent="-304800" lvl="0" marL="457200" rtl="0" algn="l">
              <a:spcBef>
                <a:spcPts val="0"/>
              </a:spcBef>
              <a:spcAft>
                <a:spcPts val="0"/>
              </a:spcAft>
              <a:buClr>
                <a:schemeClr val="dk1"/>
              </a:buClr>
              <a:buSzPts val="1200"/>
              <a:buFont typeface="Calibri"/>
              <a:buChar char="●"/>
            </a:pPr>
            <a:r>
              <a:rPr b="1" lang="en" sz="1300">
                <a:solidFill>
                  <a:schemeClr val="dk1"/>
                </a:solidFill>
                <a:latin typeface="Handlee"/>
                <a:ea typeface="Handlee"/>
                <a:cs typeface="Handlee"/>
                <a:sym typeface="Handlee"/>
              </a:rPr>
              <a:t>Activity: </a:t>
            </a:r>
            <a:r>
              <a:rPr lang="en" sz="1300">
                <a:solidFill>
                  <a:schemeClr val="dk1"/>
                </a:solidFill>
                <a:latin typeface="Handlee"/>
                <a:ea typeface="Handlee"/>
                <a:cs typeface="Handlee"/>
                <a:sym typeface="Handlee"/>
              </a:rPr>
              <a:t>Turn and chat to partner then share with group.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b="1" lang="en" sz="1300">
                <a:solidFill>
                  <a:schemeClr val="dk1"/>
                </a:solidFill>
                <a:latin typeface="Handlee"/>
                <a:ea typeface="Handlee"/>
                <a:cs typeface="Handlee"/>
                <a:sym typeface="Handlee"/>
              </a:rPr>
              <a:t>Debrief:</a:t>
            </a:r>
            <a:endParaRPr b="1" sz="1300">
              <a:solidFill>
                <a:schemeClr val="dk1"/>
              </a:solidFill>
              <a:latin typeface="Handlee"/>
              <a:ea typeface="Handlee"/>
              <a:cs typeface="Handlee"/>
              <a:sym typeface="Handlee"/>
            </a:endParaRPr>
          </a:p>
          <a:p>
            <a:pPr indent="-311150" lvl="1" marL="914400" rtl="0" algn="l">
              <a:spcBef>
                <a:spcPts val="0"/>
              </a:spcBef>
              <a:spcAft>
                <a:spcPts val="0"/>
              </a:spcAft>
              <a:buClr>
                <a:schemeClr val="dk1"/>
              </a:buClr>
              <a:buSzPts val="1300"/>
              <a:buFont typeface="Calibri"/>
              <a:buChar char="o"/>
            </a:pPr>
            <a:r>
              <a:rPr b="1" lang="en" sz="1300">
                <a:solidFill>
                  <a:schemeClr val="dk1"/>
                </a:solidFill>
                <a:latin typeface="Handlee"/>
                <a:ea typeface="Handlee"/>
                <a:cs typeface="Handlee"/>
                <a:sym typeface="Handlee"/>
              </a:rPr>
              <a:t>What is missing from the diagnostic criteria that you were expecting?</a:t>
            </a:r>
            <a:r>
              <a:rPr lang="en" sz="1300">
                <a:solidFill>
                  <a:schemeClr val="dk1"/>
                </a:solidFill>
                <a:latin typeface="Handlee"/>
                <a:ea typeface="Handlee"/>
                <a:cs typeface="Handlee"/>
                <a:sym typeface="Handlee"/>
              </a:rPr>
              <a:t> I.e. eye contact isn’t in the criteria, etc. </a:t>
            </a:r>
            <a:endParaRPr sz="1300">
              <a:solidFill>
                <a:schemeClr val="dk1"/>
              </a:solidFill>
              <a:latin typeface="Handlee"/>
              <a:ea typeface="Handlee"/>
              <a:cs typeface="Handlee"/>
              <a:sym typeface="Handlee"/>
            </a:endParaRPr>
          </a:p>
          <a:p>
            <a:pPr indent="-311150" lvl="1" marL="914400" rtl="0" algn="l">
              <a:spcBef>
                <a:spcPts val="0"/>
              </a:spcBef>
              <a:spcAft>
                <a:spcPts val="0"/>
              </a:spcAft>
              <a:buClr>
                <a:schemeClr val="dk1"/>
              </a:buClr>
              <a:buSzPts val="1300"/>
              <a:buFont typeface="Calibri"/>
              <a:buChar char="o"/>
            </a:pPr>
            <a:r>
              <a:rPr b="1" lang="en" sz="1300">
                <a:solidFill>
                  <a:schemeClr val="dk1"/>
                </a:solidFill>
                <a:latin typeface="Handlee"/>
                <a:ea typeface="Handlee"/>
                <a:cs typeface="Handlee"/>
                <a:sym typeface="Handlee"/>
              </a:rPr>
              <a:t>Prevalence</a:t>
            </a:r>
            <a:r>
              <a:rPr b="1" lang="en" sz="1300">
                <a:solidFill>
                  <a:schemeClr val="dk1"/>
                </a:solidFill>
                <a:latin typeface="Handlee"/>
                <a:ea typeface="Handlee"/>
                <a:cs typeface="Handlee"/>
                <a:sym typeface="Handlee"/>
              </a:rPr>
              <a:t> rate: </a:t>
            </a:r>
            <a:r>
              <a:rPr lang="en" sz="1300">
                <a:solidFill>
                  <a:schemeClr val="dk1"/>
                </a:solidFill>
                <a:latin typeface="Handlee"/>
                <a:ea typeface="Handlee"/>
                <a:cs typeface="Handlee"/>
                <a:sym typeface="Handlee"/>
              </a:rPr>
              <a:t>common search on Google (i.e. new mom); our jobs; not </a:t>
            </a:r>
            <a:r>
              <a:rPr lang="en" sz="1300">
                <a:solidFill>
                  <a:schemeClr val="dk1"/>
                </a:solidFill>
                <a:latin typeface="Handlee"/>
                <a:ea typeface="Handlee"/>
                <a:cs typeface="Handlee"/>
                <a:sym typeface="Handlee"/>
              </a:rPr>
              <a:t>institutionalized</a:t>
            </a:r>
            <a:r>
              <a:rPr lang="en" sz="1300">
                <a:solidFill>
                  <a:schemeClr val="dk1"/>
                </a:solidFill>
                <a:latin typeface="Handlee"/>
                <a:ea typeface="Handlee"/>
                <a:cs typeface="Handlee"/>
                <a:sym typeface="Handlee"/>
              </a:rPr>
              <a:t>, better awareness, financial support, etc. </a:t>
            </a:r>
            <a:endParaRPr sz="1300">
              <a:solidFill>
                <a:schemeClr val="dk1"/>
              </a:solidFill>
              <a:latin typeface="Handlee"/>
              <a:ea typeface="Handlee"/>
              <a:cs typeface="Handlee"/>
              <a:sym typeface="Handlee"/>
            </a:endParaRPr>
          </a:p>
          <a:p>
            <a:pPr indent="0" lvl="0" marL="914400" rtl="0" algn="l">
              <a:spcBef>
                <a:spcPts val="0"/>
              </a:spcBef>
              <a:spcAft>
                <a:spcPts val="0"/>
              </a:spcAft>
              <a:buNone/>
            </a:pPr>
            <a:r>
              <a:t/>
            </a:r>
            <a:endParaRPr sz="1300">
              <a:solidFill>
                <a:schemeClr val="dk1"/>
              </a:solidFill>
              <a:latin typeface="Handlee"/>
              <a:ea typeface="Handlee"/>
              <a:cs typeface="Handlee"/>
              <a:sym typeface="Handlee"/>
            </a:endParaRPr>
          </a:p>
          <a:p>
            <a:pPr indent="0" lvl="0" marL="0" rtl="0" algn="l">
              <a:spcBef>
                <a:spcPts val="0"/>
              </a:spcBef>
              <a:spcAft>
                <a:spcPts val="0"/>
              </a:spcAft>
              <a:buNone/>
            </a:pPr>
            <a:r>
              <a:rPr i="1" lang="en" sz="1300">
                <a:solidFill>
                  <a:schemeClr val="dk1"/>
                </a:solidFill>
                <a:latin typeface="Handlee"/>
                <a:ea typeface="Handlee"/>
                <a:cs typeface="Handlee"/>
                <a:sym typeface="Handlee"/>
              </a:rPr>
              <a:t>Note: go back to the diagnostic criteria so people can reference the slide when discussing these questions!</a:t>
            </a:r>
            <a:endParaRPr i="1" sz="1300">
              <a:solidFill>
                <a:schemeClr val="dk1"/>
              </a:solidFill>
              <a:latin typeface="Handlee"/>
              <a:ea typeface="Handlee"/>
              <a:cs typeface="Handlee"/>
              <a:sym typeface="Handlee"/>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31fa7d6449a_2_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3" name="Google Shape;143;g31fa7d6449a_2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07916"/>
              </a:lnSpc>
              <a:spcBef>
                <a:spcPts val="0"/>
              </a:spcBef>
              <a:spcAft>
                <a:spcPts val="0"/>
              </a:spcAft>
              <a:buNone/>
            </a:pPr>
            <a:r>
              <a:rPr b="1" lang="en" sz="1300">
                <a:solidFill>
                  <a:schemeClr val="dk1"/>
                </a:solidFill>
                <a:latin typeface="Handlee"/>
                <a:ea typeface="Handlee"/>
                <a:cs typeface="Handlee"/>
                <a:sym typeface="Handlee"/>
              </a:rPr>
              <a:t>Kourtney/Bellows</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Severity is based on level of support for both criteria. </a:t>
            </a:r>
            <a:r>
              <a:rPr i="1" lang="en" sz="1300">
                <a:solidFill>
                  <a:schemeClr val="dk1"/>
                </a:solidFill>
                <a:latin typeface="Handlee"/>
                <a:ea typeface="Handlee"/>
                <a:cs typeface="Handlee"/>
                <a:sym typeface="Handlee"/>
              </a:rPr>
              <a:t>Level 1 – support; Level 2 – substantial support; Level 3 – very substantial support.</a:t>
            </a:r>
            <a:endParaRPr i="1"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Functioning is broad - how you function at work, in the kitchen, at a social gathering, etc. There isn’t universal functioning for each skill and environment at life as we all have strengths and weaknesses. </a:t>
            </a:r>
            <a:endParaRPr sz="1300">
              <a:solidFill>
                <a:schemeClr val="dk1"/>
              </a:solidFill>
              <a:latin typeface="Handlee"/>
              <a:ea typeface="Handlee"/>
              <a:cs typeface="Handlee"/>
              <a:sym typeface="Handlee"/>
            </a:endParaRPr>
          </a:p>
          <a:p>
            <a:pPr indent="-311150" lvl="0" marL="457200" rtl="0" algn="l">
              <a:lnSpc>
                <a:spcPct val="115000"/>
              </a:lnSpc>
              <a:spcBef>
                <a:spcPts val="0"/>
              </a:spcBef>
              <a:spcAft>
                <a:spcPts val="0"/>
              </a:spcAft>
              <a:buClr>
                <a:srgbClr val="666666"/>
              </a:buClr>
              <a:buSzPts val="1300"/>
              <a:buFont typeface="Proxima Nova"/>
              <a:buChar char="●"/>
            </a:pPr>
            <a:r>
              <a:rPr lang="en" sz="1300">
                <a:solidFill>
                  <a:srgbClr val="666666"/>
                </a:solidFill>
                <a:latin typeface="Handlee"/>
                <a:ea typeface="Handlee"/>
                <a:cs typeface="Handlee"/>
                <a:sym typeface="Handlee"/>
              </a:rPr>
              <a:t>Remember: to meet criteria for ASD (and any other mental health disorder), the person </a:t>
            </a:r>
            <a:r>
              <a:rPr b="1" lang="en" sz="1300">
                <a:solidFill>
                  <a:srgbClr val="666666"/>
                </a:solidFill>
                <a:latin typeface="Handlee"/>
                <a:ea typeface="Handlee"/>
                <a:cs typeface="Handlee"/>
                <a:sym typeface="Handlee"/>
              </a:rPr>
              <a:t>must have functional impairment. </a:t>
            </a:r>
            <a:r>
              <a:rPr lang="en" sz="1300">
                <a:solidFill>
                  <a:srgbClr val="666666"/>
                </a:solidFill>
                <a:latin typeface="Handlee"/>
                <a:ea typeface="Handlee"/>
                <a:cs typeface="Handlee"/>
                <a:sym typeface="Handlee"/>
              </a:rPr>
              <a:t>In other words, there is no such thing as “high functioning ASD.” </a:t>
            </a:r>
            <a:endParaRPr sz="1300">
              <a:solidFill>
                <a:schemeClr val="dk1"/>
              </a:solidFill>
              <a:latin typeface="Handlee"/>
              <a:ea typeface="Handlee"/>
              <a:cs typeface="Handlee"/>
              <a:sym typeface="Handlee"/>
            </a:endParaRPr>
          </a:p>
          <a:p>
            <a:pPr indent="0" lvl="0" marL="0" rtl="0" algn="l">
              <a:spcBef>
                <a:spcPts val="1200"/>
              </a:spcBef>
              <a:spcAft>
                <a:spcPts val="0"/>
              </a:spcAft>
              <a:buNone/>
            </a:pPr>
            <a:r>
              <a:t/>
            </a:r>
            <a:endParaRPr>
              <a:solidFill>
                <a:schemeClr val="dk1"/>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31fa7d6449a_2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0" name="Google Shape;150;g31fa7d6449a_2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07916"/>
              </a:lnSpc>
              <a:spcBef>
                <a:spcPts val="0"/>
              </a:spcBef>
              <a:spcAft>
                <a:spcPts val="0"/>
              </a:spcAft>
              <a:buNone/>
            </a:pPr>
            <a:r>
              <a:rPr b="1" lang="en" sz="1300">
                <a:solidFill>
                  <a:schemeClr val="dk1"/>
                </a:solidFill>
                <a:latin typeface="Handlee"/>
                <a:ea typeface="Handlee"/>
                <a:cs typeface="Handlee"/>
                <a:sym typeface="Handlee"/>
              </a:rPr>
              <a:t>Kourtney/Bellows</a:t>
            </a:r>
            <a:endParaRPr b="1" sz="1300">
              <a:solidFill>
                <a:schemeClr val="dk1"/>
              </a:solidFill>
              <a:latin typeface="Handlee"/>
              <a:ea typeface="Handlee"/>
              <a:cs typeface="Handlee"/>
              <a:sym typeface="Handlee"/>
            </a:endParaRPr>
          </a:p>
          <a:p>
            <a:pPr indent="-311150" lvl="0" marL="457200" rtl="0" algn="l">
              <a:lnSpc>
                <a:spcPct val="115000"/>
              </a:lnSpc>
              <a:spcBef>
                <a:spcPts val="0"/>
              </a:spcBef>
              <a:spcAft>
                <a:spcPts val="0"/>
              </a:spcAft>
              <a:buClr>
                <a:schemeClr val="dk1"/>
              </a:buClr>
              <a:buSzPts val="1300"/>
              <a:buFont typeface="Handlee"/>
              <a:buChar char="●"/>
            </a:pPr>
            <a:r>
              <a:rPr lang="en" sz="1300">
                <a:solidFill>
                  <a:srgbClr val="666666"/>
                </a:solidFill>
                <a:latin typeface="Handlee"/>
                <a:ea typeface="Handlee"/>
                <a:cs typeface="Handlee"/>
                <a:sym typeface="Handlee"/>
              </a:rPr>
              <a:t>While we shouldn’t be using terms like “high-functioning” or “low-functioning ASD” it is case-by-case for identify-first or people-first language.</a:t>
            </a:r>
            <a:endParaRPr sz="1300">
              <a:solidFill>
                <a:srgbClr val="666666"/>
              </a:solidFill>
              <a:latin typeface="Handlee"/>
              <a:ea typeface="Handlee"/>
              <a:cs typeface="Handlee"/>
              <a:sym typeface="Handlee"/>
            </a:endParaRPr>
          </a:p>
          <a:p>
            <a:pPr indent="-311150" lvl="0" marL="457200" rtl="0" algn="l">
              <a:lnSpc>
                <a:spcPct val="115000"/>
              </a:lnSpc>
              <a:spcBef>
                <a:spcPts val="0"/>
              </a:spcBef>
              <a:spcAft>
                <a:spcPts val="0"/>
              </a:spcAft>
              <a:buClr>
                <a:schemeClr val="dk1"/>
              </a:buClr>
              <a:buSzPts val="1300"/>
              <a:buFont typeface="Handlee"/>
              <a:buChar char="●"/>
            </a:pPr>
            <a:r>
              <a:rPr lang="en" sz="1300">
                <a:solidFill>
                  <a:srgbClr val="666666"/>
                </a:solidFill>
                <a:latin typeface="Handlee"/>
                <a:ea typeface="Handlee"/>
                <a:cs typeface="Handlee"/>
                <a:sym typeface="Handlee"/>
              </a:rPr>
              <a:t>The Association of University Centers on Disabilities (AUCD) notes that “some disability self-advocates prefer </a:t>
            </a:r>
            <a:r>
              <a:rPr b="1" lang="en" sz="1300">
                <a:solidFill>
                  <a:srgbClr val="666666"/>
                </a:solidFill>
                <a:latin typeface="Handlee"/>
                <a:ea typeface="Handlee"/>
                <a:cs typeface="Handlee"/>
                <a:sym typeface="Handlee"/>
              </a:rPr>
              <a:t>identity-first language (i.e. Autistic person)</a:t>
            </a:r>
            <a:r>
              <a:rPr lang="en" sz="1300">
                <a:solidFill>
                  <a:srgbClr val="666666"/>
                </a:solidFill>
                <a:latin typeface="Handlee"/>
                <a:ea typeface="Handlee"/>
                <a:cs typeface="Handlee"/>
                <a:sym typeface="Handlee"/>
              </a:rPr>
              <a:t>. Identity-first language emphasizes that the disability plays a role in who the person is, and reinforces disability as a </a:t>
            </a:r>
            <a:r>
              <a:rPr lang="en" sz="1300" u="sng">
                <a:solidFill>
                  <a:srgbClr val="666666"/>
                </a:solidFill>
                <a:latin typeface="Handlee"/>
                <a:ea typeface="Handlee"/>
                <a:cs typeface="Handlee"/>
                <a:sym typeface="Handlee"/>
              </a:rPr>
              <a:t>positive cultural identifier</a:t>
            </a:r>
            <a:r>
              <a:rPr lang="en" sz="1300">
                <a:solidFill>
                  <a:srgbClr val="666666"/>
                </a:solidFill>
                <a:latin typeface="Handlee"/>
                <a:ea typeface="Handlee"/>
                <a:cs typeface="Handlee"/>
                <a:sym typeface="Handlee"/>
              </a:rPr>
              <a:t>… it is important to note that whether a person with a disability prefers people-first or identity-first language it </a:t>
            </a:r>
            <a:r>
              <a:rPr lang="en" sz="1300" u="sng">
                <a:solidFill>
                  <a:srgbClr val="666666"/>
                </a:solidFill>
                <a:latin typeface="Handlee"/>
                <a:ea typeface="Handlee"/>
                <a:cs typeface="Handlee"/>
                <a:sym typeface="Handlee"/>
              </a:rPr>
              <a:t>is not universal.</a:t>
            </a:r>
            <a:endParaRPr sz="1300" u="sng">
              <a:solidFill>
                <a:srgbClr val="666666"/>
              </a:solidFill>
              <a:latin typeface="Handlee"/>
              <a:ea typeface="Handlee"/>
              <a:cs typeface="Handlee"/>
              <a:sym typeface="Handlee"/>
            </a:endParaRPr>
          </a:p>
          <a:p>
            <a:pPr indent="-311150" lvl="0" marL="457200" rtl="0" algn="l">
              <a:lnSpc>
                <a:spcPct val="115000"/>
              </a:lnSpc>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People first language is name first then “with autism.”</a:t>
            </a:r>
            <a:endParaRPr sz="1300">
              <a:solidFill>
                <a:schemeClr val="dk1"/>
              </a:solidFill>
              <a:latin typeface="Handlee"/>
              <a:ea typeface="Handlee"/>
              <a:cs typeface="Handlee"/>
              <a:sym typeface="Handlee"/>
            </a:endParaRPr>
          </a:p>
          <a:p>
            <a:pPr indent="-311150" lvl="0" marL="457200" rtl="0" algn="l">
              <a:lnSpc>
                <a:spcPct val="115000"/>
              </a:lnSpc>
              <a:spcBef>
                <a:spcPts val="0"/>
              </a:spcBef>
              <a:spcAft>
                <a:spcPts val="0"/>
              </a:spcAft>
              <a:buClr>
                <a:schemeClr val="dk1"/>
              </a:buClr>
              <a:buSzPts val="1300"/>
              <a:buFont typeface="Handlee"/>
              <a:buChar char="●"/>
            </a:pPr>
            <a:r>
              <a:rPr b="1" lang="en" sz="1300">
                <a:solidFill>
                  <a:schemeClr val="dk1"/>
                </a:solidFill>
                <a:latin typeface="Handlee"/>
                <a:ea typeface="Handlee"/>
                <a:cs typeface="Handlee"/>
                <a:sym typeface="Handlee"/>
              </a:rPr>
              <a:t>ASK if you are unsure. </a:t>
            </a:r>
            <a:r>
              <a:rPr lang="en" sz="1300">
                <a:solidFill>
                  <a:schemeClr val="dk1"/>
                </a:solidFill>
                <a:latin typeface="Handlee"/>
                <a:ea typeface="Handlee"/>
                <a:cs typeface="Handlee"/>
                <a:sym typeface="Handlee"/>
              </a:rPr>
              <a:t>I still start with people-first as it may be the first time they are given the diagnosis and it is young children that we work with. </a:t>
            </a:r>
            <a:endParaRPr sz="1300">
              <a:solidFill>
                <a:schemeClr val="dk1"/>
              </a:solidFill>
              <a:latin typeface="Handlee"/>
              <a:ea typeface="Handlee"/>
              <a:cs typeface="Handlee"/>
              <a:sym typeface="Handlee"/>
            </a:endParaRPr>
          </a:p>
          <a:p>
            <a:pPr indent="0" lvl="0" marL="0" rtl="0" algn="l">
              <a:spcBef>
                <a:spcPts val="0"/>
              </a:spcBef>
              <a:spcAft>
                <a:spcPts val="0"/>
              </a:spcAft>
              <a:buNone/>
            </a:pPr>
            <a:r>
              <a:t/>
            </a:r>
            <a:endParaRPr sz="1300">
              <a:solidFill>
                <a:schemeClr val="dk1"/>
              </a:solidFill>
              <a:latin typeface="Handlee"/>
              <a:ea typeface="Handlee"/>
              <a:cs typeface="Handlee"/>
              <a:sym typeface="Handlee"/>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g325eb1cc5a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8" name="Google Shape;158;g325eb1cc5a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07916"/>
              </a:lnSpc>
              <a:spcBef>
                <a:spcPts val="0"/>
              </a:spcBef>
              <a:spcAft>
                <a:spcPts val="0"/>
              </a:spcAft>
              <a:buNone/>
            </a:pPr>
            <a:r>
              <a:rPr b="1" lang="en" sz="1300">
                <a:solidFill>
                  <a:schemeClr val="dk1"/>
                </a:solidFill>
                <a:latin typeface="Handlee"/>
                <a:ea typeface="Handlee"/>
                <a:cs typeface="Handlee"/>
                <a:sym typeface="Handlee"/>
              </a:rPr>
              <a:t>Kourtney/Bellows</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A note on this section: This is simplified from the </a:t>
            </a:r>
            <a:r>
              <a:rPr i="1" lang="en" sz="1300">
                <a:solidFill>
                  <a:schemeClr val="dk1"/>
                </a:solidFill>
                <a:latin typeface="Handlee"/>
                <a:ea typeface="Handlee"/>
                <a:cs typeface="Handlee"/>
                <a:sym typeface="Handlee"/>
              </a:rPr>
              <a:t>DSM-5-TR</a:t>
            </a:r>
            <a:r>
              <a:rPr lang="en" sz="1300">
                <a:solidFill>
                  <a:schemeClr val="dk1"/>
                </a:solidFill>
                <a:latin typeface="Handlee"/>
                <a:ea typeface="Handlee"/>
                <a:cs typeface="Handlee"/>
                <a:sym typeface="Handlee"/>
              </a:rPr>
              <a:t>. Please know that it is a complex process to diagnose an individual.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Also, a 2023 Psychology Today research study showed that “more than 70% of autism information on TikTok is inaccurate, according to a new study.”</a:t>
            </a:r>
            <a:endParaRPr sz="1300">
              <a:solidFill>
                <a:schemeClr val="dk1"/>
              </a:solidFill>
              <a:latin typeface="Handlee"/>
              <a:ea typeface="Handlee"/>
              <a:cs typeface="Handlee"/>
              <a:sym typeface="Handlee"/>
            </a:endParaRPr>
          </a:p>
          <a:p>
            <a:pPr indent="-311150" lvl="1" marL="914400" rtl="0" algn="l">
              <a:spcBef>
                <a:spcPts val="0"/>
              </a:spcBef>
              <a:spcAft>
                <a:spcPts val="0"/>
              </a:spcAft>
              <a:buClr>
                <a:schemeClr val="dk1"/>
              </a:buClr>
              <a:buSzPts val="1300"/>
              <a:buFont typeface="Handlee"/>
              <a:buChar char="o"/>
            </a:pPr>
            <a:r>
              <a:rPr lang="en" sz="1300">
                <a:solidFill>
                  <a:schemeClr val="dk1"/>
                </a:solidFill>
                <a:latin typeface="Handlee"/>
                <a:ea typeface="Handlee"/>
                <a:cs typeface="Handlee"/>
                <a:sym typeface="Handlee"/>
              </a:rPr>
              <a:t>Ex. Take this IQ test or download this APP to improve your IQ. AuDHD, PDA, etc. </a:t>
            </a:r>
            <a:endParaRPr sz="1300">
              <a:solidFill>
                <a:schemeClr val="dk1"/>
              </a:solidFill>
              <a:latin typeface="Handlee"/>
              <a:ea typeface="Handlee"/>
              <a:cs typeface="Handlee"/>
              <a:sym typeface="Handlee"/>
            </a:endParaRPr>
          </a:p>
          <a:p>
            <a:pPr indent="-311150" lvl="1" marL="914400" rtl="0" algn="l">
              <a:spcBef>
                <a:spcPts val="0"/>
              </a:spcBef>
              <a:spcAft>
                <a:spcPts val="0"/>
              </a:spcAft>
              <a:buClr>
                <a:schemeClr val="dk1"/>
              </a:buClr>
              <a:buSzPts val="1300"/>
              <a:buFont typeface="Handlee"/>
              <a:buChar char="o"/>
            </a:pPr>
            <a:r>
              <a:rPr lang="en" sz="1300">
                <a:solidFill>
                  <a:schemeClr val="dk1"/>
                </a:solidFill>
                <a:latin typeface="Handlee"/>
                <a:ea typeface="Handlee"/>
                <a:cs typeface="Handlee"/>
                <a:sym typeface="Handlee"/>
              </a:rPr>
              <a:t>I </a:t>
            </a:r>
            <a:r>
              <a:rPr lang="en" sz="1300">
                <a:solidFill>
                  <a:schemeClr val="dk1"/>
                </a:solidFill>
                <a:latin typeface="Handlee"/>
                <a:ea typeface="Handlee"/>
                <a:cs typeface="Handlee"/>
                <a:sym typeface="Handlee"/>
              </a:rPr>
              <a:t>follow</a:t>
            </a:r>
            <a:r>
              <a:rPr lang="en" sz="1300">
                <a:solidFill>
                  <a:schemeClr val="dk1"/>
                </a:solidFill>
                <a:latin typeface="Handlee"/>
                <a:ea typeface="Handlee"/>
                <a:cs typeface="Handlee"/>
                <a:sym typeface="Handlee"/>
              </a:rPr>
              <a:t> this lady on Facebook that basically retells funny stories from her life. She was saying how she “is honest so she must have Autism?” Most of the comments were either saying yes, or trauma, or throwing in </a:t>
            </a:r>
            <a:r>
              <a:rPr lang="en" sz="1300">
                <a:solidFill>
                  <a:schemeClr val="dk1"/>
                </a:solidFill>
                <a:latin typeface="Handlee"/>
                <a:ea typeface="Handlee"/>
                <a:cs typeface="Handlee"/>
                <a:sym typeface="Handlee"/>
              </a:rPr>
              <a:t>Narcissism</a:t>
            </a:r>
            <a:r>
              <a:rPr lang="en" sz="1300">
                <a:solidFill>
                  <a:schemeClr val="dk1"/>
                </a:solidFill>
                <a:latin typeface="Handlee"/>
                <a:ea typeface="Handlee"/>
                <a:cs typeface="Handlee"/>
                <a:sym typeface="Handlee"/>
              </a:rPr>
              <a:t> for fun. While I can’t tell you if she has Autism or not - honesty is not a diagnostic factor and in fact is a pretty universal trait. </a:t>
            </a:r>
            <a:endParaRPr sz="1300">
              <a:solidFill>
                <a:schemeClr val="dk1"/>
              </a:solidFill>
              <a:latin typeface="Handlee"/>
              <a:ea typeface="Handlee"/>
              <a:cs typeface="Handlee"/>
              <a:sym typeface="Handlee"/>
            </a:endParaRPr>
          </a:p>
          <a:p>
            <a:pPr indent="-311150" lvl="1" marL="914400" rtl="0" algn="l">
              <a:spcBef>
                <a:spcPts val="0"/>
              </a:spcBef>
              <a:spcAft>
                <a:spcPts val="0"/>
              </a:spcAft>
              <a:buClr>
                <a:schemeClr val="dk1"/>
              </a:buClr>
              <a:buSzPts val="1300"/>
              <a:buFont typeface="Handlee"/>
              <a:buChar char="o"/>
            </a:pPr>
            <a:r>
              <a:rPr lang="en" sz="1300">
                <a:solidFill>
                  <a:schemeClr val="dk1"/>
                </a:solidFill>
                <a:latin typeface="Handlee"/>
                <a:ea typeface="Handlee"/>
                <a:cs typeface="Handlee"/>
                <a:sym typeface="Handlee"/>
              </a:rPr>
              <a:t>Bent wrist under pillow = ADHD TikTok video.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Our sources should be psychologists with APE, psychiatrists, etc. </a:t>
            </a:r>
            <a:endParaRPr sz="1300">
              <a:solidFill>
                <a:schemeClr val="dk1"/>
              </a:solidFill>
              <a:latin typeface="Handlee"/>
              <a:ea typeface="Handlee"/>
              <a:cs typeface="Handlee"/>
              <a:sym typeface="Handlee"/>
            </a:endParaRPr>
          </a:p>
          <a:p>
            <a:pPr indent="0" lvl="0" marL="457200" rtl="0" algn="l">
              <a:spcBef>
                <a:spcPts val="0"/>
              </a:spcBef>
              <a:spcAft>
                <a:spcPts val="0"/>
              </a:spcAft>
              <a:buNone/>
            </a:pPr>
            <a:r>
              <a:t/>
            </a:r>
            <a:endParaRPr sz="1300">
              <a:solidFill>
                <a:schemeClr val="dk1"/>
              </a:solidFill>
              <a:latin typeface="Handlee"/>
              <a:ea typeface="Handlee"/>
              <a:cs typeface="Handlee"/>
              <a:sym typeface="Handlee"/>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g31fa7d6449a_2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6" name="Google Shape;166;g31fa7d6449a_2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07916"/>
              </a:lnSpc>
              <a:spcBef>
                <a:spcPts val="0"/>
              </a:spcBef>
              <a:spcAft>
                <a:spcPts val="0"/>
              </a:spcAft>
              <a:buNone/>
            </a:pPr>
            <a:r>
              <a:rPr b="1" lang="en" sz="1300">
                <a:solidFill>
                  <a:schemeClr val="dk1"/>
                </a:solidFill>
                <a:latin typeface="Handlee"/>
                <a:ea typeface="Handlee"/>
                <a:cs typeface="Handlee"/>
                <a:sym typeface="Handlee"/>
              </a:rPr>
              <a:t>Kourtney/Bellows</a:t>
            </a:r>
            <a:endParaRPr b="1"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This quote always makes me laugh because…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We are all different - or unique. And we all have our own challenges and strengths. This is the same for anyone on the spectrum.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For instance, if you’ve met me, a pregnant woman, you’ve met one pregnant woman. If you’ve met one </a:t>
            </a:r>
            <a:r>
              <a:rPr lang="en" sz="1300">
                <a:solidFill>
                  <a:schemeClr val="dk1"/>
                </a:solidFill>
                <a:latin typeface="Handlee"/>
                <a:ea typeface="Handlee"/>
                <a:cs typeface="Handlee"/>
                <a:sym typeface="Handlee"/>
              </a:rPr>
              <a:t>Ukrainian</a:t>
            </a:r>
            <a:r>
              <a:rPr lang="en" sz="1300">
                <a:solidFill>
                  <a:schemeClr val="dk1"/>
                </a:solidFill>
                <a:latin typeface="Handlee"/>
                <a:ea typeface="Handlee"/>
                <a:cs typeface="Handlee"/>
                <a:sym typeface="Handlee"/>
              </a:rPr>
              <a:t>, you’ve met one </a:t>
            </a:r>
            <a:r>
              <a:rPr lang="en" sz="1300">
                <a:solidFill>
                  <a:schemeClr val="dk1"/>
                </a:solidFill>
                <a:latin typeface="Handlee"/>
                <a:ea typeface="Handlee"/>
                <a:cs typeface="Handlee"/>
                <a:sym typeface="Handlee"/>
              </a:rPr>
              <a:t>Ukrainian</a:t>
            </a:r>
            <a:r>
              <a:rPr lang="en" sz="1300">
                <a:solidFill>
                  <a:schemeClr val="dk1"/>
                </a:solidFill>
                <a:latin typeface="Handlee"/>
                <a:ea typeface="Handlee"/>
                <a:cs typeface="Handlee"/>
                <a:sym typeface="Handlee"/>
              </a:rPr>
              <a:t>. If you’ve met one boy, you’ve met one boy. </a:t>
            </a:r>
            <a:endParaRPr sz="1300">
              <a:solidFill>
                <a:schemeClr val="dk1"/>
              </a:solidFill>
              <a:latin typeface="Handlee"/>
              <a:ea typeface="Handlee"/>
              <a:cs typeface="Handlee"/>
              <a:sym typeface="Handlee"/>
            </a:endParaRPr>
          </a:p>
          <a:p>
            <a:pPr indent="-311150" lvl="0" marL="457200" rtl="0" algn="l">
              <a:spcBef>
                <a:spcPts val="0"/>
              </a:spcBef>
              <a:spcAft>
                <a:spcPts val="0"/>
              </a:spcAft>
              <a:buClr>
                <a:schemeClr val="dk1"/>
              </a:buClr>
              <a:buSzPts val="1300"/>
              <a:buFont typeface="Handlee"/>
              <a:buChar char="●"/>
            </a:pPr>
            <a:r>
              <a:rPr lang="en" sz="1300">
                <a:solidFill>
                  <a:schemeClr val="dk1"/>
                </a:solidFill>
                <a:latin typeface="Handlee"/>
                <a:ea typeface="Handlee"/>
                <a:cs typeface="Handlee"/>
                <a:sym typeface="Handlee"/>
              </a:rPr>
              <a:t>So, it is self-explanatory that if you’ve met one person with autism, you’ve met one autistic person. </a:t>
            </a:r>
            <a:endParaRPr sz="1300">
              <a:solidFill>
                <a:schemeClr val="dk1"/>
              </a:solidFill>
              <a:latin typeface="Handlee"/>
              <a:ea typeface="Handlee"/>
              <a:cs typeface="Handlee"/>
              <a:sym typeface="Handlee"/>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g31fa7d6449a_0_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1" name="Google Shape;171;g31fa7d6449a_0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300">
                <a:latin typeface="Handlee"/>
                <a:ea typeface="Handlee"/>
                <a:cs typeface="Handlee"/>
                <a:sym typeface="Handlee"/>
              </a:rPr>
              <a:t>Jen</a:t>
            </a:r>
            <a:endParaRPr b="1" sz="1300">
              <a:latin typeface="Handlee"/>
              <a:ea typeface="Handlee"/>
              <a:cs typeface="Handlee"/>
              <a:sym typeface="Handlee"/>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g34ef10cfe7c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8" name="Google Shape;178;g34ef10cfe7c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300">
                <a:latin typeface="Handlee"/>
                <a:ea typeface="Handlee"/>
                <a:cs typeface="Handlee"/>
                <a:sym typeface="Handlee"/>
              </a:rPr>
              <a:t>Jen </a:t>
            </a:r>
            <a:r>
              <a:rPr lang="en" sz="1300">
                <a:latin typeface="Handlee"/>
                <a:ea typeface="Handlee"/>
                <a:cs typeface="Handlee"/>
                <a:sym typeface="Handlee"/>
              </a:rPr>
              <a:t>- Testimonial (Mark - EAL/ASD parent) </a:t>
            </a:r>
            <a:endParaRPr sz="1300">
              <a:latin typeface="Handlee"/>
              <a:ea typeface="Handlee"/>
              <a:cs typeface="Handlee"/>
              <a:sym typeface="Handlee"/>
            </a:endParaRPr>
          </a:p>
          <a:p>
            <a:pPr indent="0" lvl="0" marL="0" rtl="0" algn="l">
              <a:spcBef>
                <a:spcPts val="0"/>
              </a:spcBef>
              <a:spcAft>
                <a:spcPts val="0"/>
              </a:spcAft>
              <a:buNone/>
            </a:pPr>
            <a:r>
              <a:t/>
            </a:r>
            <a:endParaRPr sz="1300">
              <a:latin typeface="Handlee"/>
              <a:ea typeface="Handlee"/>
              <a:cs typeface="Handlee"/>
              <a:sym typeface="Handlee"/>
            </a:endParaRPr>
          </a:p>
          <a:p>
            <a:pPr indent="-311150" lvl="0" marL="457200" rtl="0" algn="l">
              <a:spcBef>
                <a:spcPts val="0"/>
              </a:spcBef>
              <a:spcAft>
                <a:spcPts val="0"/>
              </a:spcAft>
              <a:buSzPts val="1300"/>
              <a:buFont typeface="Handlee"/>
              <a:buChar char="-"/>
            </a:pPr>
            <a:r>
              <a:rPr lang="en" sz="1300">
                <a:latin typeface="Handlee"/>
                <a:ea typeface="Handlee"/>
                <a:cs typeface="Handlee"/>
                <a:sym typeface="Handlee"/>
              </a:rPr>
              <a:t>This is a testimonial from one of our parents whose children have an ASD diagnosis and are EAL learners. He highlights why we do this important work and why Prairie South Schools is a great </a:t>
            </a:r>
            <a:r>
              <a:rPr lang="en" sz="1300">
                <a:latin typeface="Handlee"/>
                <a:ea typeface="Handlee"/>
                <a:cs typeface="Handlee"/>
                <a:sym typeface="Handlee"/>
              </a:rPr>
              <a:t>place</a:t>
            </a:r>
            <a:r>
              <a:rPr lang="en" sz="1300">
                <a:latin typeface="Handlee"/>
                <a:ea typeface="Handlee"/>
                <a:cs typeface="Handlee"/>
                <a:sym typeface="Handlee"/>
              </a:rPr>
              <a:t> to learn and work! </a:t>
            </a:r>
            <a:endParaRPr sz="1300">
              <a:latin typeface="Handlee"/>
              <a:ea typeface="Handlee"/>
              <a:cs typeface="Handlee"/>
              <a:sym typeface="Handlee"/>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g323545b5057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4" name="Google Shape;184;g323545b505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300">
                <a:latin typeface="Handlee"/>
                <a:ea typeface="Handlee"/>
                <a:cs typeface="Handlee"/>
                <a:sym typeface="Handlee"/>
              </a:rPr>
              <a:t>Jen</a:t>
            </a:r>
            <a:endParaRPr sz="1300">
              <a:solidFill>
                <a:schemeClr val="dk1"/>
              </a:solidFill>
            </a:endParaRPr>
          </a:p>
          <a:p>
            <a:pPr indent="0" lvl="0" marL="0" rtl="0" algn="l">
              <a:spcBef>
                <a:spcPts val="0"/>
              </a:spcBef>
              <a:spcAft>
                <a:spcPts val="0"/>
              </a:spcAft>
              <a:buNone/>
            </a:pPr>
            <a:r>
              <a:t/>
            </a:r>
            <a:endParaRPr>
              <a:latin typeface="Handlee"/>
              <a:ea typeface="Handlee"/>
              <a:cs typeface="Handlee"/>
              <a:sym typeface="Handlee"/>
            </a:endParaRPr>
          </a:p>
          <a:p>
            <a:pPr indent="0" lvl="0" marL="0" rtl="0" algn="l">
              <a:spcBef>
                <a:spcPts val="0"/>
              </a:spcBef>
              <a:spcAft>
                <a:spcPts val="0"/>
              </a:spcAft>
              <a:buNone/>
            </a:pPr>
            <a:r>
              <a:t/>
            </a:r>
            <a:endParaRPr>
              <a:highlight>
                <a:schemeClr val="accent4"/>
              </a:highlight>
              <a:latin typeface="Handlee"/>
              <a:ea typeface="Handlee"/>
              <a:cs typeface="Handlee"/>
              <a:sym typeface="Handlee"/>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cxnSp>
        <p:nvCxnSpPr>
          <p:cNvPr id="10" name="Google Shape;10;p2"/>
          <p:cNvCxnSpPr/>
          <p:nvPr/>
        </p:nvCxnSpPr>
        <p:spPr>
          <a:xfrm>
            <a:off x="4278300" y="2751163"/>
            <a:ext cx="587400" cy="0"/>
          </a:xfrm>
          <a:prstGeom prst="straightConnector1">
            <a:avLst/>
          </a:prstGeom>
          <a:noFill/>
          <a:ln cap="flat" cmpd="sng" w="76200">
            <a:solidFill>
              <a:schemeClr val="dk1"/>
            </a:solidFill>
            <a:prstDash val="solid"/>
            <a:round/>
            <a:headEnd len="sm" w="sm" type="none"/>
            <a:tailEnd len="sm" w="sm" type="none"/>
          </a:ln>
        </p:spPr>
      </p:cxnSp>
      <p:sp>
        <p:nvSpPr>
          <p:cNvPr id="11" name="Google Shape;11;p2"/>
          <p:cNvSpPr txBox="1"/>
          <p:nvPr>
            <p:ph type="ctrTitle"/>
          </p:nvPr>
        </p:nvSpPr>
        <p:spPr>
          <a:xfrm>
            <a:off x="311700" y="595975"/>
            <a:ext cx="8520600" cy="1957800"/>
          </a:xfrm>
          <a:prstGeom prst="rect">
            <a:avLst/>
          </a:prstGeom>
        </p:spPr>
        <p:txBody>
          <a:bodyPr anchorCtr="0" anchor="b" bIns="91425" lIns="91425" spcFirstLastPara="1" rIns="91425" wrap="square" tIns="91425">
            <a:norm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p:txBody>
      </p:sp>
      <p:sp>
        <p:nvSpPr>
          <p:cNvPr id="12" name="Google Shape;12;p2"/>
          <p:cNvSpPr txBox="1"/>
          <p:nvPr>
            <p:ph idx="1" type="subTitle"/>
          </p:nvPr>
        </p:nvSpPr>
        <p:spPr>
          <a:xfrm>
            <a:off x="311700" y="3165823"/>
            <a:ext cx="8520600" cy="7335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400"/>
              <a:buNone/>
              <a:defRPr sz="24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13" name="Google Shape;13;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14" name="Shape 14"/>
        <p:cNvGrpSpPr/>
        <p:nvPr/>
      </p:nvGrpSpPr>
      <p:grpSpPr>
        <a:xfrm>
          <a:off x="0" y="0"/>
          <a:ext cx="0" cy="0"/>
          <a:chOff x="0" y="0"/>
          <a:chExt cx="0" cy="0"/>
        </a:xfrm>
      </p:grpSpPr>
      <p:sp>
        <p:nvSpPr>
          <p:cNvPr id="15" name="Google Shape;15;p3"/>
          <p:cNvSpPr txBox="1"/>
          <p:nvPr>
            <p:ph type="title"/>
          </p:nvPr>
        </p:nvSpPr>
        <p:spPr>
          <a:xfrm>
            <a:off x="311700" y="2480550"/>
            <a:ext cx="8114400" cy="2445900"/>
          </a:xfrm>
          <a:prstGeom prst="rect">
            <a:avLst/>
          </a:prstGeom>
        </p:spPr>
        <p:txBody>
          <a:bodyPr anchorCtr="0" anchor="b" bIns="91425" lIns="91425" spcFirstLastPara="1" rIns="91425" wrap="square" tIns="91425">
            <a:normAutofit/>
          </a:bodyPr>
          <a:lstStyle>
            <a:lvl1pPr lvl="0">
              <a:spcBef>
                <a:spcPts val="0"/>
              </a:spcBef>
              <a:spcAft>
                <a:spcPts val="0"/>
              </a:spcAft>
              <a:buClr>
                <a:schemeClr val="lt1"/>
              </a:buClr>
              <a:buSzPts val="6800"/>
              <a:buNone/>
              <a:defRPr sz="6800">
                <a:solidFill>
                  <a:schemeClr val="lt1"/>
                </a:solidFill>
              </a:defRPr>
            </a:lvl1pPr>
            <a:lvl2pPr lvl="1">
              <a:spcBef>
                <a:spcPts val="0"/>
              </a:spcBef>
              <a:spcAft>
                <a:spcPts val="0"/>
              </a:spcAft>
              <a:buClr>
                <a:schemeClr val="lt1"/>
              </a:buClr>
              <a:buSzPts val="6800"/>
              <a:buNone/>
              <a:defRPr sz="6800">
                <a:solidFill>
                  <a:schemeClr val="lt1"/>
                </a:solidFill>
              </a:defRPr>
            </a:lvl2pPr>
            <a:lvl3pPr lvl="2">
              <a:spcBef>
                <a:spcPts val="0"/>
              </a:spcBef>
              <a:spcAft>
                <a:spcPts val="0"/>
              </a:spcAft>
              <a:buClr>
                <a:schemeClr val="lt1"/>
              </a:buClr>
              <a:buSzPts val="6800"/>
              <a:buNone/>
              <a:defRPr sz="6800">
                <a:solidFill>
                  <a:schemeClr val="lt1"/>
                </a:solidFill>
              </a:defRPr>
            </a:lvl3pPr>
            <a:lvl4pPr lvl="3">
              <a:spcBef>
                <a:spcPts val="0"/>
              </a:spcBef>
              <a:spcAft>
                <a:spcPts val="0"/>
              </a:spcAft>
              <a:buClr>
                <a:schemeClr val="lt1"/>
              </a:buClr>
              <a:buSzPts val="6800"/>
              <a:buNone/>
              <a:defRPr sz="6800">
                <a:solidFill>
                  <a:schemeClr val="lt1"/>
                </a:solidFill>
              </a:defRPr>
            </a:lvl4pPr>
            <a:lvl5pPr lvl="4">
              <a:spcBef>
                <a:spcPts val="0"/>
              </a:spcBef>
              <a:spcAft>
                <a:spcPts val="0"/>
              </a:spcAft>
              <a:buClr>
                <a:schemeClr val="lt1"/>
              </a:buClr>
              <a:buSzPts val="6800"/>
              <a:buNone/>
              <a:defRPr sz="6800">
                <a:solidFill>
                  <a:schemeClr val="lt1"/>
                </a:solidFill>
              </a:defRPr>
            </a:lvl5pPr>
            <a:lvl6pPr lvl="5">
              <a:spcBef>
                <a:spcPts val="0"/>
              </a:spcBef>
              <a:spcAft>
                <a:spcPts val="0"/>
              </a:spcAft>
              <a:buClr>
                <a:schemeClr val="lt1"/>
              </a:buClr>
              <a:buSzPts val="6800"/>
              <a:buNone/>
              <a:defRPr sz="6800">
                <a:solidFill>
                  <a:schemeClr val="lt1"/>
                </a:solidFill>
              </a:defRPr>
            </a:lvl6pPr>
            <a:lvl7pPr lvl="6">
              <a:spcBef>
                <a:spcPts val="0"/>
              </a:spcBef>
              <a:spcAft>
                <a:spcPts val="0"/>
              </a:spcAft>
              <a:buClr>
                <a:schemeClr val="lt1"/>
              </a:buClr>
              <a:buSzPts val="6800"/>
              <a:buNone/>
              <a:defRPr sz="6800">
                <a:solidFill>
                  <a:schemeClr val="lt1"/>
                </a:solidFill>
              </a:defRPr>
            </a:lvl7pPr>
            <a:lvl8pPr lvl="7">
              <a:spcBef>
                <a:spcPts val="0"/>
              </a:spcBef>
              <a:spcAft>
                <a:spcPts val="0"/>
              </a:spcAft>
              <a:buClr>
                <a:schemeClr val="lt1"/>
              </a:buClr>
              <a:buSzPts val="6800"/>
              <a:buNone/>
              <a:defRPr sz="6800">
                <a:solidFill>
                  <a:schemeClr val="lt1"/>
                </a:solidFill>
              </a:defRPr>
            </a:lvl8pPr>
            <a:lvl9pPr lvl="8">
              <a:spcBef>
                <a:spcPts val="0"/>
              </a:spcBef>
              <a:spcAft>
                <a:spcPts val="0"/>
              </a:spcAft>
              <a:buClr>
                <a:schemeClr val="lt1"/>
              </a:buClr>
              <a:buSzPts val="6800"/>
              <a:buNone/>
              <a:defRPr sz="6800">
                <a:solidFill>
                  <a:schemeClr val="lt1"/>
                </a:solidFill>
              </a:defRPr>
            </a:lvl9pPr>
          </a:lstStyle>
          <a:p/>
        </p:txBody>
      </p:sp>
      <p:sp>
        <p:nvSpPr>
          <p:cNvPr id="16" name="Google Shape;16;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7" name="Shape 17"/>
        <p:cNvGrpSpPr/>
        <p:nvPr/>
      </p:nvGrpSpPr>
      <p:grpSpPr>
        <a:xfrm>
          <a:off x="0" y="0"/>
          <a:ext cx="0" cy="0"/>
          <a:chOff x="0" y="0"/>
          <a:chExt cx="0" cy="0"/>
        </a:xfrm>
      </p:grpSpPr>
      <p:sp>
        <p:nvSpPr>
          <p:cNvPr id="18" name="Google Shape;18;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19" name="Google Shape;19;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0" name="Google Shape;20;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1" name="Shape 21"/>
        <p:cNvGrpSpPr/>
        <p:nvPr/>
      </p:nvGrpSpPr>
      <p:grpSpPr>
        <a:xfrm>
          <a:off x="0" y="0"/>
          <a:ext cx="0" cy="0"/>
          <a:chOff x="0" y="0"/>
          <a:chExt cx="0" cy="0"/>
        </a:xfrm>
      </p:grpSpPr>
      <p:sp>
        <p:nvSpPr>
          <p:cNvPr id="22" name="Google Shape;22;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3" name="Google Shape;23;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5" name="Google Shape;25;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6" name="Shape 26"/>
        <p:cNvGrpSpPr/>
        <p:nvPr/>
      </p:nvGrpSpPr>
      <p:grpSpPr>
        <a:xfrm>
          <a:off x="0" y="0"/>
          <a:ext cx="0" cy="0"/>
          <a:chOff x="0" y="0"/>
          <a:chExt cx="0" cy="0"/>
        </a:xfrm>
      </p:grpSpPr>
      <p:sp>
        <p:nvSpPr>
          <p:cNvPr id="27" name="Google Shape;27;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8" name="Google Shape;28;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9" name="Shape 29"/>
        <p:cNvGrpSpPr/>
        <p:nvPr/>
      </p:nvGrpSpPr>
      <p:grpSpPr>
        <a:xfrm>
          <a:off x="0" y="0"/>
          <a:ext cx="0" cy="0"/>
          <a:chOff x="0" y="0"/>
          <a:chExt cx="0" cy="0"/>
        </a:xfrm>
      </p:grpSpPr>
      <p:sp>
        <p:nvSpPr>
          <p:cNvPr id="30" name="Google Shape;30;p7"/>
          <p:cNvSpPr txBox="1"/>
          <p:nvPr>
            <p:ph type="title"/>
          </p:nvPr>
        </p:nvSpPr>
        <p:spPr>
          <a:xfrm>
            <a:off x="311700" y="6318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1" name="Google Shape;31;p7"/>
          <p:cNvSpPr txBox="1"/>
          <p:nvPr>
            <p:ph idx="1" type="body"/>
          </p:nvPr>
        </p:nvSpPr>
        <p:spPr>
          <a:xfrm>
            <a:off x="311700" y="1490875"/>
            <a:ext cx="2808000" cy="30780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2" name="Google Shape;32;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3"/>
        </a:solidFill>
      </p:bgPr>
    </p:bg>
    <p:spTree>
      <p:nvGrpSpPr>
        <p:cNvPr id="33" name="Shape 33"/>
        <p:cNvGrpSpPr/>
        <p:nvPr/>
      </p:nvGrpSpPr>
      <p:grpSpPr>
        <a:xfrm>
          <a:off x="0" y="0"/>
          <a:ext cx="0" cy="0"/>
          <a:chOff x="0" y="0"/>
          <a:chExt cx="0" cy="0"/>
        </a:xfrm>
      </p:grpSpPr>
      <p:sp>
        <p:nvSpPr>
          <p:cNvPr id="34" name="Google Shape;34;p8"/>
          <p:cNvSpPr txBox="1"/>
          <p:nvPr>
            <p:ph type="title"/>
          </p:nvPr>
        </p:nvSpPr>
        <p:spPr>
          <a:xfrm>
            <a:off x="490250" y="526350"/>
            <a:ext cx="5683800" cy="40908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p:txBody>
      </p:sp>
      <p:sp>
        <p:nvSpPr>
          <p:cNvPr id="35" name="Google Shape;35;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6" name="Shape 36"/>
        <p:cNvGrpSpPr/>
        <p:nvPr/>
      </p:nvGrpSpPr>
      <p:grpSpPr>
        <a:xfrm>
          <a:off x="0" y="0"/>
          <a:ext cx="0" cy="0"/>
          <a:chOff x="0" y="0"/>
          <a:chExt cx="0" cy="0"/>
        </a:xfrm>
      </p:grpSpPr>
      <p:sp>
        <p:nvSpPr>
          <p:cNvPr id="37" name="Google Shape;37;p9"/>
          <p:cNvSpPr/>
          <p:nvPr/>
        </p:nvSpPr>
        <p:spPr>
          <a:xfrm>
            <a:off x="4572000" y="100"/>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8" name="Google Shape;38;p9"/>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39" name="Google Shape;39;p9"/>
          <p:cNvSpPr txBox="1"/>
          <p:nvPr>
            <p:ph type="title"/>
          </p:nvPr>
        </p:nvSpPr>
        <p:spPr>
          <a:xfrm>
            <a:off x="265500" y="1375599"/>
            <a:ext cx="4045200" cy="1551900"/>
          </a:xfrm>
          <a:prstGeom prst="rect">
            <a:avLst/>
          </a:prstGeom>
        </p:spPr>
        <p:txBody>
          <a:bodyPr anchorCtr="0" anchor="b" bIns="91425" lIns="91425" spcFirstLastPara="1" rIns="91425" wrap="square" tIns="91425">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p:txBody>
      </p:sp>
      <p:sp>
        <p:nvSpPr>
          <p:cNvPr id="40" name="Google Shape;40;p9"/>
          <p:cNvSpPr txBox="1"/>
          <p:nvPr>
            <p:ph idx="1" type="subTitle"/>
          </p:nvPr>
        </p:nvSpPr>
        <p:spPr>
          <a:xfrm>
            <a:off x="265500" y="2981125"/>
            <a:ext cx="4045200" cy="13455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41" name="Google Shape;41;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0"/>
              </a:spcBef>
              <a:spcAft>
                <a:spcPts val="0"/>
              </a:spcAft>
              <a:buClr>
                <a:schemeClr val="lt1"/>
              </a:buClr>
              <a:buSzPts val="1400"/>
              <a:buChar char="○"/>
              <a:defRPr>
                <a:solidFill>
                  <a:schemeClr val="lt1"/>
                </a:solidFill>
              </a:defRPr>
            </a:lvl2pPr>
            <a:lvl3pPr indent="-317500" lvl="2" marL="1371600">
              <a:spcBef>
                <a:spcPts val="0"/>
              </a:spcBef>
              <a:spcAft>
                <a:spcPts val="0"/>
              </a:spcAft>
              <a:buClr>
                <a:schemeClr val="lt1"/>
              </a:buClr>
              <a:buSzPts val="1400"/>
              <a:buChar char="■"/>
              <a:defRPr>
                <a:solidFill>
                  <a:schemeClr val="lt1"/>
                </a:solidFill>
              </a:defRPr>
            </a:lvl3pPr>
            <a:lvl4pPr indent="-317500" lvl="3" marL="1828800">
              <a:spcBef>
                <a:spcPts val="0"/>
              </a:spcBef>
              <a:spcAft>
                <a:spcPts val="0"/>
              </a:spcAft>
              <a:buClr>
                <a:schemeClr val="lt1"/>
              </a:buClr>
              <a:buSzPts val="1400"/>
              <a:buChar char="●"/>
              <a:defRPr>
                <a:solidFill>
                  <a:schemeClr val="lt1"/>
                </a:solidFill>
              </a:defRPr>
            </a:lvl4pPr>
            <a:lvl5pPr indent="-317500" lvl="4" marL="2286000">
              <a:spcBef>
                <a:spcPts val="0"/>
              </a:spcBef>
              <a:spcAft>
                <a:spcPts val="0"/>
              </a:spcAft>
              <a:buClr>
                <a:schemeClr val="lt1"/>
              </a:buClr>
              <a:buSzPts val="1400"/>
              <a:buChar char="○"/>
              <a:defRPr>
                <a:solidFill>
                  <a:schemeClr val="lt1"/>
                </a:solidFill>
              </a:defRPr>
            </a:lvl5pPr>
            <a:lvl6pPr indent="-317500" lvl="5" marL="2743200">
              <a:spcBef>
                <a:spcPts val="0"/>
              </a:spcBef>
              <a:spcAft>
                <a:spcPts val="0"/>
              </a:spcAft>
              <a:buClr>
                <a:schemeClr val="lt1"/>
              </a:buClr>
              <a:buSzPts val="1400"/>
              <a:buChar char="■"/>
              <a:defRPr>
                <a:solidFill>
                  <a:schemeClr val="lt1"/>
                </a:solidFill>
              </a:defRPr>
            </a:lvl6pPr>
            <a:lvl7pPr indent="-317500" lvl="6" marL="3200400">
              <a:spcBef>
                <a:spcPts val="0"/>
              </a:spcBef>
              <a:spcAft>
                <a:spcPts val="0"/>
              </a:spcAft>
              <a:buClr>
                <a:schemeClr val="lt1"/>
              </a:buClr>
              <a:buSzPts val="1400"/>
              <a:buChar char="●"/>
              <a:defRPr>
                <a:solidFill>
                  <a:schemeClr val="lt1"/>
                </a:solidFill>
              </a:defRPr>
            </a:lvl7pPr>
            <a:lvl8pPr indent="-317500" lvl="7" marL="3657600">
              <a:spcBef>
                <a:spcPts val="0"/>
              </a:spcBef>
              <a:spcAft>
                <a:spcPts val="0"/>
              </a:spcAft>
              <a:buClr>
                <a:schemeClr val="lt1"/>
              </a:buClr>
              <a:buSzPts val="1400"/>
              <a:buChar char="○"/>
              <a:defRPr>
                <a:solidFill>
                  <a:schemeClr val="lt1"/>
                </a:solidFill>
              </a:defRPr>
            </a:lvl8pPr>
            <a:lvl9pPr indent="-317500" lvl="8" marL="4114800">
              <a:spcBef>
                <a:spcPts val="0"/>
              </a:spcBef>
              <a:spcAft>
                <a:spcPts val="0"/>
              </a:spcAft>
              <a:buClr>
                <a:schemeClr val="lt1"/>
              </a:buClr>
              <a:buSzPts val="1400"/>
              <a:buChar char="■"/>
              <a:defRPr>
                <a:solidFill>
                  <a:schemeClr val="lt1"/>
                </a:solidFill>
              </a:defRPr>
            </a:lvl9pPr>
          </a:lstStyle>
          <a:p/>
        </p:txBody>
      </p:sp>
      <p:sp>
        <p:nvSpPr>
          <p:cNvPr id="42" name="Google Shape;42;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3" name="Shape 43"/>
        <p:cNvGrpSpPr/>
        <p:nvPr/>
      </p:nvGrpSpPr>
      <p:grpSpPr>
        <a:xfrm>
          <a:off x="0" y="0"/>
          <a:ext cx="0" cy="0"/>
          <a:chOff x="0" y="0"/>
          <a:chExt cx="0" cy="0"/>
        </a:xfrm>
      </p:grpSpPr>
      <p:sp>
        <p:nvSpPr>
          <p:cNvPr id="44" name="Google Shape;44;p10"/>
          <p:cNvSpPr txBox="1"/>
          <p:nvPr>
            <p:ph idx="1" type="body"/>
          </p:nvPr>
        </p:nvSpPr>
        <p:spPr>
          <a:xfrm>
            <a:off x="319500" y="4233725"/>
            <a:ext cx="5998800" cy="5988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Clr>
                <a:schemeClr val="accent3"/>
              </a:buClr>
              <a:buSzPts val="1800"/>
              <a:buFont typeface="Alfa Slab One"/>
              <a:buNone/>
              <a:defRPr>
                <a:solidFill>
                  <a:schemeClr val="accent3"/>
                </a:solidFill>
                <a:latin typeface="Alfa Slab One"/>
                <a:ea typeface="Alfa Slab One"/>
                <a:cs typeface="Alfa Slab One"/>
                <a:sym typeface="Alfa Slab One"/>
              </a:defRPr>
            </a:lvl1pPr>
          </a:lstStyle>
          <a:p/>
        </p:txBody>
      </p:sp>
      <p:sp>
        <p:nvSpPr>
          <p:cNvPr id="45" name="Google Shape;45;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6" name="Shape 46"/>
        <p:cNvGrpSpPr/>
        <p:nvPr/>
      </p:nvGrpSpPr>
      <p:grpSpPr>
        <a:xfrm>
          <a:off x="0" y="0"/>
          <a:ext cx="0" cy="0"/>
          <a:chOff x="0" y="0"/>
          <a:chExt cx="0" cy="0"/>
        </a:xfrm>
      </p:grpSpPr>
      <p:sp>
        <p:nvSpPr>
          <p:cNvPr id="47" name="Google Shape;47;p11"/>
          <p:cNvSpPr txBox="1"/>
          <p:nvPr>
            <p:ph hasCustomPrompt="1" type="title"/>
          </p:nvPr>
        </p:nvSpPr>
        <p:spPr>
          <a:xfrm>
            <a:off x="311700" y="1167925"/>
            <a:ext cx="8520600" cy="19800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dk1"/>
              </a:buClr>
              <a:buSzPts val="11000"/>
              <a:buNone/>
              <a:defRPr sz="11000">
                <a:solidFill>
                  <a:schemeClr val="dk1"/>
                </a:solidFill>
              </a:defRPr>
            </a:lvl1pPr>
            <a:lvl2pPr lvl="1" algn="ctr">
              <a:spcBef>
                <a:spcPts val="0"/>
              </a:spcBef>
              <a:spcAft>
                <a:spcPts val="0"/>
              </a:spcAft>
              <a:buClr>
                <a:schemeClr val="dk1"/>
              </a:buClr>
              <a:buSzPts val="11000"/>
              <a:buNone/>
              <a:defRPr sz="11000">
                <a:solidFill>
                  <a:schemeClr val="dk1"/>
                </a:solidFill>
              </a:defRPr>
            </a:lvl2pPr>
            <a:lvl3pPr lvl="2" algn="ctr">
              <a:spcBef>
                <a:spcPts val="0"/>
              </a:spcBef>
              <a:spcAft>
                <a:spcPts val="0"/>
              </a:spcAft>
              <a:buClr>
                <a:schemeClr val="dk1"/>
              </a:buClr>
              <a:buSzPts val="11000"/>
              <a:buNone/>
              <a:defRPr sz="11000">
                <a:solidFill>
                  <a:schemeClr val="dk1"/>
                </a:solidFill>
              </a:defRPr>
            </a:lvl3pPr>
            <a:lvl4pPr lvl="3" algn="ctr">
              <a:spcBef>
                <a:spcPts val="0"/>
              </a:spcBef>
              <a:spcAft>
                <a:spcPts val="0"/>
              </a:spcAft>
              <a:buClr>
                <a:schemeClr val="dk1"/>
              </a:buClr>
              <a:buSzPts val="11000"/>
              <a:buNone/>
              <a:defRPr sz="11000">
                <a:solidFill>
                  <a:schemeClr val="dk1"/>
                </a:solidFill>
              </a:defRPr>
            </a:lvl4pPr>
            <a:lvl5pPr lvl="4" algn="ctr">
              <a:spcBef>
                <a:spcPts val="0"/>
              </a:spcBef>
              <a:spcAft>
                <a:spcPts val="0"/>
              </a:spcAft>
              <a:buClr>
                <a:schemeClr val="dk1"/>
              </a:buClr>
              <a:buSzPts val="11000"/>
              <a:buNone/>
              <a:defRPr sz="11000">
                <a:solidFill>
                  <a:schemeClr val="dk1"/>
                </a:solidFill>
              </a:defRPr>
            </a:lvl5pPr>
            <a:lvl6pPr lvl="5" algn="ctr">
              <a:spcBef>
                <a:spcPts val="0"/>
              </a:spcBef>
              <a:spcAft>
                <a:spcPts val="0"/>
              </a:spcAft>
              <a:buClr>
                <a:schemeClr val="dk1"/>
              </a:buClr>
              <a:buSzPts val="11000"/>
              <a:buNone/>
              <a:defRPr sz="11000">
                <a:solidFill>
                  <a:schemeClr val="dk1"/>
                </a:solidFill>
              </a:defRPr>
            </a:lvl6pPr>
            <a:lvl7pPr lvl="6" algn="ctr">
              <a:spcBef>
                <a:spcPts val="0"/>
              </a:spcBef>
              <a:spcAft>
                <a:spcPts val="0"/>
              </a:spcAft>
              <a:buClr>
                <a:schemeClr val="dk1"/>
              </a:buClr>
              <a:buSzPts val="11000"/>
              <a:buNone/>
              <a:defRPr sz="11000">
                <a:solidFill>
                  <a:schemeClr val="dk1"/>
                </a:solidFill>
              </a:defRPr>
            </a:lvl7pPr>
            <a:lvl8pPr lvl="7" algn="ctr">
              <a:spcBef>
                <a:spcPts val="0"/>
              </a:spcBef>
              <a:spcAft>
                <a:spcPts val="0"/>
              </a:spcAft>
              <a:buClr>
                <a:schemeClr val="dk1"/>
              </a:buClr>
              <a:buSzPts val="11000"/>
              <a:buNone/>
              <a:defRPr sz="11000">
                <a:solidFill>
                  <a:schemeClr val="dk1"/>
                </a:solidFill>
              </a:defRPr>
            </a:lvl8pPr>
            <a:lvl9pPr lvl="8" algn="ctr">
              <a:spcBef>
                <a:spcPts val="0"/>
              </a:spcBef>
              <a:spcAft>
                <a:spcPts val="0"/>
              </a:spcAft>
              <a:buClr>
                <a:schemeClr val="dk1"/>
              </a:buClr>
              <a:buSzPts val="11000"/>
              <a:buNone/>
              <a:defRPr sz="11000">
                <a:solidFill>
                  <a:schemeClr val="dk1"/>
                </a:solidFill>
              </a:defRPr>
            </a:lvl9pPr>
          </a:lstStyle>
          <a:p>
            <a:r>
              <a:t>xx%</a:t>
            </a:r>
          </a:p>
        </p:txBody>
      </p:sp>
      <p:sp>
        <p:nvSpPr>
          <p:cNvPr id="48" name="Google Shape;48;p11"/>
          <p:cNvSpPr txBox="1"/>
          <p:nvPr>
            <p:ph idx="1" type="body"/>
          </p:nvPr>
        </p:nvSpPr>
        <p:spPr>
          <a:xfrm>
            <a:off x="311700" y="3224250"/>
            <a:ext cx="8520600" cy="10716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9" name="Google Shape;49;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1">
  <p:cSld name="CUSTOM_11_1">
    <p:spTree>
      <p:nvGrpSpPr>
        <p:cNvPr id="52" name="Shape 52"/>
        <p:cNvGrpSpPr/>
        <p:nvPr/>
      </p:nvGrpSpPr>
      <p:grpSpPr>
        <a:xfrm>
          <a:off x="0" y="0"/>
          <a:ext cx="0" cy="0"/>
          <a:chOff x="0" y="0"/>
          <a:chExt cx="0" cy="0"/>
        </a:xfrm>
      </p:grpSpPr>
      <p:sp>
        <p:nvSpPr>
          <p:cNvPr id="53" name="Google Shape;53;p13"/>
          <p:cNvSpPr txBox="1"/>
          <p:nvPr>
            <p:ph type="title"/>
          </p:nvPr>
        </p:nvSpPr>
        <p:spPr>
          <a:xfrm>
            <a:off x="720000" y="1677218"/>
            <a:ext cx="2336400" cy="405000"/>
          </a:xfrm>
          <a:prstGeom prst="rect">
            <a:avLst/>
          </a:prstGeom>
        </p:spPr>
        <p:txBody>
          <a:bodyPr anchorCtr="0" anchor="t" bIns="91425" lIns="91425" spcFirstLastPara="1" rIns="91425" wrap="square" tIns="91425">
            <a:normAutofit/>
          </a:bodyPr>
          <a:lstStyle>
            <a:lvl1pPr lvl="0" algn="ctr">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54" name="Google Shape;54;p13"/>
          <p:cNvSpPr txBox="1"/>
          <p:nvPr>
            <p:ph hasCustomPrompt="1" idx="2" type="title"/>
          </p:nvPr>
        </p:nvSpPr>
        <p:spPr>
          <a:xfrm>
            <a:off x="1482600" y="1095325"/>
            <a:ext cx="811200" cy="572700"/>
          </a:xfrm>
          <a:prstGeom prst="rect">
            <a:avLst/>
          </a:prstGeom>
        </p:spPr>
        <p:txBody>
          <a:bodyPr anchorCtr="0" anchor="t" bIns="91425" lIns="91425" spcFirstLastPara="1" rIns="91425" wrap="square" tIns="91425">
            <a:normAutofit/>
          </a:bodyPr>
          <a:lstStyle>
            <a:lvl1pPr lvl="0" algn="ctr">
              <a:spcBef>
                <a:spcPts val="0"/>
              </a:spcBef>
              <a:spcAft>
                <a:spcPts val="0"/>
              </a:spcAft>
              <a:buSzPts val="3900"/>
              <a:buNone/>
              <a:defRPr sz="3800"/>
            </a:lvl1pPr>
            <a:lvl2pPr lvl="1">
              <a:spcBef>
                <a:spcPts val="0"/>
              </a:spcBef>
              <a:spcAft>
                <a:spcPts val="0"/>
              </a:spcAft>
              <a:buSzPts val="3900"/>
              <a:buNone/>
              <a:defRPr sz="3900"/>
            </a:lvl2pPr>
            <a:lvl3pPr lvl="2">
              <a:spcBef>
                <a:spcPts val="0"/>
              </a:spcBef>
              <a:spcAft>
                <a:spcPts val="0"/>
              </a:spcAft>
              <a:buSzPts val="3900"/>
              <a:buNone/>
              <a:defRPr sz="3900"/>
            </a:lvl3pPr>
            <a:lvl4pPr lvl="3">
              <a:spcBef>
                <a:spcPts val="0"/>
              </a:spcBef>
              <a:spcAft>
                <a:spcPts val="0"/>
              </a:spcAft>
              <a:buSzPts val="3900"/>
              <a:buNone/>
              <a:defRPr sz="3900"/>
            </a:lvl4pPr>
            <a:lvl5pPr lvl="4">
              <a:spcBef>
                <a:spcPts val="0"/>
              </a:spcBef>
              <a:spcAft>
                <a:spcPts val="0"/>
              </a:spcAft>
              <a:buSzPts val="3900"/>
              <a:buNone/>
              <a:defRPr sz="3900"/>
            </a:lvl5pPr>
            <a:lvl6pPr lvl="5">
              <a:spcBef>
                <a:spcPts val="0"/>
              </a:spcBef>
              <a:spcAft>
                <a:spcPts val="0"/>
              </a:spcAft>
              <a:buSzPts val="3900"/>
              <a:buNone/>
              <a:defRPr sz="3900"/>
            </a:lvl6pPr>
            <a:lvl7pPr lvl="6">
              <a:spcBef>
                <a:spcPts val="0"/>
              </a:spcBef>
              <a:spcAft>
                <a:spcPts val="0"/>
              </a:spcAft>
              <a:buSzPts val="3900"/>
              <a:buNone/>
              <a:defRPr sz="3900"/>
            </a:lvl7pPr>
            <a:lvl8pPr lvl="7">
              <a:spcBef>
                <a:spcPts val="0"/>
              </a:spcBef>
              <a:spcAft>
                <a:spcPts val="0"/>
              </a:spcAft>
              <a:buSzPts val="3900"/>
              <a:buNone/>
              <a:defRPr sz="3900"/>
            </a:lvl8pPr>
            <a:lvl9pPr lvl="8">
              <a:spcBef>
                <a:spcPts val="0"/>
              </a:spcBef>
              <a:spcAft>
                <a:spcPts val="0"/>
              </a:spcAft>
              <a:buSzPts val="3900"/>
              <a:buNone/>
              <a:defRPr sz="3900"/>
            </a:lvl9pPr>
          </a:lstStyle>
          <a:p>
            <a:r>
              <a:t>xx%</a:t>
            </a:r>
          </a:p>
        </p:txBody>
      </p:sp>
      <p:sp>
        <p:nvSpPr>
          <p:cNvPr id="55" name="Google Shape;55;p13"/>
          <p:cNvSpPr txBox="1"/>
          <p:nvPr>
            <p:ph idx="1" type="subTitle"/>
          </p:nvPr>
        </p:nvSpPr>
        <p:spPr>
          <a:xfrm>
            <a:off x="720000" y="2081199"/>
            <a:ext cx="2336400" cy="572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1800"/>
              <a:buNone/>
              <a:defRPr sz="1400"/>
            </a:lvl1pPr>
            <a:lvl2pPr lvl="1">
              <a:lnSpc>
                <a:spcPct val="100000"/>
              </a:lnSpc>
              <a:spcBef>
                <a:spcPts val="0"/>
              </a:spcBef>
              <a:spcAft>
                <a:spcPts val="0"/>
              </a:spcAft>
              <a:buSzPts val="1400"/>
              <a:buNone/>
              <a:defRPr/>
            </a:lvl2pPr>
            <a:lvl3pPr lvl="2">
              <a:lnSpc>
                <a:spcPct val="100000"/>
              </a:lnSpc>
              <a:spcBef>
                <a:spcPts val="0"/>
              </a:spcBef>
              <a:spcAft>
                <a:spcPts val="0"/>
              </a:spcAft>
              <a:buSzPts val="1400"/>
              <a:buNone/>
              <a:defRPr/>
            </a:lvl3pPr>
            <a:lvl4pPr lvl="3">
              <a:lnSpc>
                <a:spcPct val="100000"/>
              </a:lnSpc>
              <a:spcBef>
                <a:spcPts val="0"/>
              </a:spcBef>
              <a:spcAft>
                <a:spcPts val="0"/>
              </a:spcAft>
              <a:buSzPts val="1400"/>
              <a:buNone/>
              <a:defRPr/>
            </a:lvl4pPr>
            <a:lvl5pPr lvl="4">
              <a:lnSpc>
                <a:spcPct val="100000"/>
              </a:lnSpc>
              <a:spcBef>
                <a:spcPts val="0"/>
              </a:spcBef>
              <a:spcAft>
                <a:spcPts val="0"/>
              </a:spcAft>
              <a:buSzPts val="1400"/>
              <a:buNone/>
              <a:defRPr/>
            </a:lvl5pPr>
            <a:lvl6pPr lvl="5">
              <a:lnSpc>
                <a:spcPct val="100000"/>
              </a:lnSpc>
              <a:spcBef>
                <a:spcPts val="0"/>
              </a:spcBef>
              <a:spcAft>
                <a:spcPts val="0"/>
              </a:spcAft>
              <a:buSzPts val="1400"/>
              <a:buNone/>
              <a:defRPr/>
            </a:lvl6pPr>
            <a:lvl7pPr lvl="6">
              <a:lnSpc>
                <a:spcPct val="100000"/>
              </a:lnSpc>
              <a:spcBef>
                <a:spcPts val="0"/>
              </a:spcBef>
              <a:spcAft>
                <a:spcPts val="0"/>
              </a:spcAft>
              <a:buSzPts val="1400"/>
              <a:buNone/>
              <a:defRPr/>
            </a:lvl7pPr>
            <a:lvl8pPr lvl="7">
              <a:lnSpc>
                <a:spcPct val="100000"/>
              </a:lnSpc>
              <a:spcBef>
                <a:spcPts val="0"/>
              </a:spcBef>
              <a:spcAft>
                <a:spcPts val="0"/>
              </a:spcAft>
              <a:buSzPts val="1400"/>
              <a:buNone/>
              <a:defRPr/>
            </a:lvl8pPr>
            <a:lvl9pPr lvl="8">
              <a:lnSpc>
                <a:spcPct val="100000"/>
              </a:lnSpc>
              <a:spcBef>
                <a:spcPts val="0"/>
              </a:spcBef>
              <a:spcAft>
                <a:spcPts val="0"/>
              </a:spcAft>
              <a:buSzPts val="1400"/>
              <a:buNone/>
              <a:defRPr/>
            </a:lvl9pPr>
          </a:lstStyle>
          <a:p/>
        </p:txBody>
      </p:sp>
      <p:sp>
        <p:nvSpPr>
          <p:cNvPr id="56" name="Google Shape;56;p13"/>
          <p:cNvSpPr txBox="1"/>
          <p:nvPr>
            <p:ph idx="3" type="title"/>
          </p:nvPr>
        </p:nvSpPr>
        <p:spPr>
          <a:xfrm>
            <a:off x="3403800" y="1677218"/>
            <a:ext cx="2336400" cy="405000"/>
          </a:xfrm>
          <a:prstGeom prst="rect">
            <a:avLst/>
          </a:prstGeom>
        </p:spPr>
        <p:txBody>
          <a:bodyPr anchorCtr="0" anchor="t" bIns="91425" lIns="91425" spcFirstLastPara="1" rIns="91425" wrap="square" tIns="91425">
            <a:normAutofit/>
          </a:bodyPr>
          <a:lstStyle>
            <a:lvl1pPr lvl="0" algn="ctr">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57" name="Google Shape;57;p13"/>
          <p:cNvSpPr txBox="1"/>
          <p:nvPr>
            <p:ph hasCustomPrompt="1" idx="4" type="title"/>
          </p:nvPr>
        </p:nvSpPr>
        <p:spPr>
          <a:xfrm>
            <a:off x="4166400" y="1095325"/>
            <a:ext cx="811200" cy="572700"/>
          </a:xfrm>
          <a:prstGeom prst="rect">
            <a:avLst/>
          </a:prstGeom>
        </p:spPr>
        <p:txBody>
          <a:bodyPr anchorCtr="0" anchor="t" bIns="91425" lIns="91425" spcFirstLastPara="1" rIns="91425" wrap="square" tIns="91425">
            <a:normAutofit/>
          </a:bodyPr>
          <a:lstStyle>
            <a:lvl1pPr lvl="0" algn="ctr">
              <a:spcBef>
                <a:spcPts val="0"/>
              </a:spcBef>
              <a:spcAft>
                <a:spcPts val="0"/>
              </a:spcAft>
              <a:buSzPts val="3900"/>
              <a:buNone/>
              <a:defRPr sz="3800"/>
            </a:lvl1pPr>
            <a:lvl2pPr lvl="1">
              <a:spcBef>
                <a:spcPts val="0"/>
              </a:spcBef>
              <a:spcAft>
                <a:spcPts val="0"/>
              </a:spcAft>
              <a:buSzPts val="3900"/>
              <a:buNone/>
              <a:defRPr sz="3900"/>
            </a:lvl2pPr>
            <a:lvl3pPr lvl="2">
              <a:spcBef>
                <a:spcPts val="0"/>
              </a:spcBef>
              <a:spcAft>
                <a:spcPts val="0"/>
              </a:spcAft>
              <a:buSzPts val="3900"/>
              <a:buNone/>
              <a:defRPr sz="3900"/>
            </a:lvl3pPr>
            <a:lvl4pPr lvl="3">
              <a:spcBef>
                <a:spcPts val="0"/>
              </a:spcBef>
              <a:spcAft>
                <a:spcPts val="0"/>
              </a:spcAft>
              <a:buSzPts val="3900"/>
              <a:buNone/>
              <a:defRPr sz="3900"/>
            </a:lvl4pPr>
            <a:lvl5pPr lvl="4">
              <a:spcBef>
                <a:spcPts val="0"/>
              </a:spcBef>
              <a:spcAft>
                <a:spcPts val="0"/>
              </a:spcAft>
              <a:buSzPts val="3900"/>
              <a:buNone/>
              <a:defRPr sz="3900"/>
            </a:lvl5pPr>
            <a:lvl6pPr lvl="5">
              <a:spcBef>
                <a:spcPts val="0"/>
              </a:spcBef>
              <a:spcAft>
                <a:spcPts val="0"/>
              </a:spcAft>
              <a:buSzPts val="3900"/>
              <a:buNone/>
              <a:defRPr sz="3900"/>
            </a:lvl6pPr>
            <a:lvl7pPr lvl="6">
              <a:spcBef>
                <a:spcPts val="0"/>
              </a:spcBef>
              <a:spcAft>
                <a:spcPts val="0"/>
              </a:spcAft>
              <a:buSzPts val="3900"/>
              <a:buNone/>
              <a:defRPr sz="3900"/>
            </a:lvl7pPr>
            <a:lvl8pPr lvl="7">
              <a:spcBef>
                <a:spcPts val="0"/>
              </a:spcBef>
              <a:spcAft>
                <a:spcPts val="0"/>
              </a:spcAft>
              <a:buSzPts val="3900"/>
              <a:buNone/>
              <a:defRPr sz="3900"/>
            </a:lvl8pPr>
            <a:lvl9pPr lvl="8">
              <a:spcBef>
                <a:spcPts val="0"/>
              </a:spcBef>
              <a:spcAft>
                <a:spcPts val="0"/>
              </a:spcAft>
              <a:buSzPts val="3900"/>
              <a:buNone/>
              <a:defRPr sz="3900"/>
            </a:lvl9pPr>
          </a:lstStyle>
          <a:p>
            <a:r>
              <a:t>xx%</a:t>
            </a:r>
          </a:p>
        </p:txBody>
      </p:sp>
      <p:sp>
        <p:nvSpPr>
          <p:cNvPr id="58" name="Google Shape;58;p13"/>
          <p:cNvSpPr txBox="1"/>
          <p:nvPr>
            <p:ph idx="5" type="subTitle"/>
          </p:nvPr>
        </p:nvSpPr>
        <p:spPr>
          <a:xfrm>
            <a:off x="3403800" y="2081208"/>
            <a:ext cx="2336400" cy="572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1800"/>
              <a:buNone/>
              <a:defRPr sz="1400">
                <a:solidFill>
                  <a:schemeClr val="dk1"/>
                </a:solidFill>
              </a:defRPr>
            </a:lvl1pPr>
            <a:lvl2pPr lvl="1">
              <a:lnSpc>
                <a:spcPct val="100000"/>
              </a:lnSpc>
              <a:spcBef>
                <a:spcPts val="0"/>
              </a:spcBef>
              <a:spcAft>
                <a:spcPts val="0"/>
              </a:spcAft>
              <a:buSzPts val="1400"/>
              <a:buNone/>
              <a:defRPr/>
            </a:lvl2pPr>
            <a:lvl3pPr lvl="2">
              <a:lnSpc>
                <a:spcPct val="100000"/>
              </a:lnSpc>
              <a:spcBef>
                <a:spcPts val="0"/>
              </a:spcBef>
              <a:spcAft>
                <a:spcPts val="0"/>
              </a:spcAft>
              <a:buSzPts val="1400"/>
              <a:buNone/>
              <a:defRPr/>
            </a:lvl3pPr>
            <a:lvl4pPr lvl="3">
              <a:lnSpc>
                <a:spcPct val="100000"/>
              </a:lnSpc>
              <a:spcBef>
                <a:spcPts val="0"/>
              </a:spcBef>
              <a:spcAft>
                <a:spcPts val="0"/>
              </a:spcAft>
              <a:buSzPts val="1400"/>
              <a:buNone/>
              <a:defRPr/>
            </a:lvl4pPr>
            <a:lvl5pPr lvl="4">
              <a:lnSpc>
                <a:spcPct val="100000"/>
              </a:lnSpc>
              <a:spcBef>
                <a:spcPts val="0"/>
              </a:spcBef>
              <a:spcAft>
                <a:spcPts val="0"/>
              </a:spcAft>
              <a:buSzPts val="1400"/>
              <a:buNone/>
              <a:defRPr/>
            </a:lvl5pPr>
            <a:lvl6pPr lvl="5">
              <a:lnSpc>
                <a:spcPct val="100000"/>
              </a:lnSpc>
              <a:spcBef>
                <a:spcPts val="0"/>
              </a:spcBef>
              <a:spcAft>
                <a:spcPts val="0"/>
              </a:spcAft>
              <a:buSzPts val="1400"/>
              <a:buNone/>
              <a:defRPr/>
            </a:lvl6pPr>
            <a:lvl7pPr lvl="6">
              <a:lnSpc>
                <a:spcPct val="100000"/>
              </a:lnSpc>
              <a:spcBef>
                <a:spcPts val="0"/>
              </a:spcBef>
              <a:spcAft>
                <a:spcPts val="0"/>
              </a:spcAft>
              <a:buSzPts val="1400"/>
              <a:buNone/>
              <a:defRPr/>
            </a:lvl7pPr>
            <a:lvl8pPr lvl="7">
              <a:lnSpc>
                <a:spcPct val="100000"/>
              </a:lnSpc>
              <a:spcBef>
                <a:spcPts val="0"/>
              </a:spcBef>
              <a:spcAft>
                <a:spcPts val="0"/>
              </a:spcAft>
              <a:buSzPts val="1400"/>
              <a:buNone/>
              <a:defRPr/>
            </a:lvl8pPr>
            <a:lvl9pPr lvl="8">
              <a:lnSpc>
                <a:spcPct val="100000"/>
              </a:lnSpc>
              <a:spcBef>
                <a:spcPts val="0"/>
              </a:spcBef>
              <a:spcAft>
                <a:spcPts val="0"/>
              </a:spcAft>
              <a:buSzPts val="1400"/>
              <a:buNone/>
              <a:defRPr/>
            </a:lvl9pPr>
          </a:lstStyle>
          <a:p/>
        </p:txBody>
      </p:sp>
      <p:sp>
        <p:nvSpPr>
          <p:cNvPr id="59" name="Google Shape;59;p13"/>
          <p:cNvSpPr txBox="1"/>
          <p:nvPr>
            <p:ph idx="6" type="title"/>
          </p:nvPr>
        </p:nvSpPr>
        <p:spPr>
          <a:xfrm>
            <a:off x="6087600" y="1677218"/>
            <a:ext cx="2336400" cy="405000"/>
          </a:xfrm>
          <a:prstGeom prst="rect">
            <a:avLst/>
          </a:prstGeom>
        </p:spPr>
        <p:txBody>
          <a:bodyPr anchorCtr="0" anchor="t" bIns="91425" lIns="91425" spcFirstLastPara="1" rIns="91425" wrap="square" tIns="91425">
            <a:normAutofit/>
          </a:bodyPr>
          <a:lstStyle>
            <a:lvl1pPr lvl="0" algn="ctr">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60" name="Google Shape;60;p13"/>
          <p:cNvSpPr txBox="1"/>
          <p:nvPr>
            <p:ph hasCustomPrompt="1" idx="7" type="title"/>
          </p:nvPr>
        </p:nvSpPr>
        <p:spPr>
          <a:xfrm>
            <a:off x="6850200" y="1095325"/>
            <a:ext cx="811200" cy="572700"/>
          </a:xfrm>
          <a:prstGeom prst="rect">
            <a:avLst/>
          </a:prstGeom>
        </p:spPr>
        <p:txBody>
          <a:bodyPr anchorCtr="0" anchor="t" bIns="91425" lIns="91425" spcFirstLastPara="1" rIns="91425" wrap="square" tIns="91425">
            <a:normAutofit/>
          </a:bodyPr>
          <a:lstStyle>
            <a:lvl1pPr lvl="0" algn="ctr">
              <a:spcBef>
                <a:spcPts val="0"/>
              </a:spcBef>
              <a:spcAft>
                <a:spcPts val="0"/>
              </a:spcAft>
              <a:buSzPts val="3900"/>
              <a:buNone/>
              <a:defRPr sz="3800"/>
            </a:lvl1pPr>
            <a:lvl2pPr lvl="1">
              <a:spcBef>
                <a:spcPts val="0"/>
              </a:spcBef>
              <a:spcAft>
                <a:spcPts val="0"/>
              </a:spcAft>
              <a:buSzPts val="3900"/>
              <a:buNone/>
              <a:defRPr sz="3900"/>
            </a:lvl2pPr>
            <a:lvl3pPr lvl="2">
              <a:spcBef>
                <a:spcPts val="0"/>
              </a:spcBef>
              <a:spcAft>
                <a:spcPts val="0"/>
              </a:spcAft>
              <a:buSzPts val="3900"/>
              <a:buNone/>
              <a:defRPr sz="3900"/>
            </a:lvl3pPr>
            <a:lvl4pPr lvl="3">
              <a:spcBef>
                <a:spcPts val="0"/>
              </a:spcBef>
              <a:spcAft>
                <a:spcPts val="0"/>
              </a:spcAft>
              <a:buSzPts val="3900"/>
              <a:buNone/>
              <a:defRPr sz="3900"/>
            </a:lvl4pPr>
            <a:lvl5pPr lvl="4">
              <a:spcBef>
                <a:spcPts val="0"/>
              </a:spcBef>
              <a:spcAft>
                <a:spcPts val="0"/>
              </a:spcAft>
              <a:buSzPts val="3900"/>
              <a:buNone/>
              <a:defRPr sz="3900"/>
            </a:lvl5pPr>
            <a:lvl6pPr lvl="5">
              <a:spcBef>
                <a:spcPts val="0"/>
              </a:spcBef>
              <a:spcAft>
                <a:spcPts val="0"/>
              </a:spcAft>
              <a:buSzPts val="3900"/>
              <a:buNone/>
              <a:defRPr sz="3900"/>
            </a:lvl6pPr>
            <a:lvl7pPr lvl="6">
              <a:spcBef>
                <a:spcPts val="0"/>
              </a:spcBef>
              <a:spcAft>
                <a:spcPts val="0"/>
              </a:spcAft>
              <a:buSzPts val="3900"/>
              <a:buNone/>
              <a:defRPr sz="3900"/>
            </a:lvl7pPr>
            <a:lvl8pPr lvl="7">
              <a:spcBef>
                <a:spcPts val="0"/>
              </a:spcBef>
              <a:spcAft>
                <a:spcPts val="0"/>
              </a:spcAft>
              <a:buSzPts val="3900"/>
              <a:buNone/>
              <a:defRPr sz="3900"/>
            </a:lvl8pPr>
            <a:lvl9pPr lvl="8">
              <a:spcBef>
                <a:spcPts val="0"/>
              </a:spcBef>
              <a:spcAft>
                <a:spcPts val="0"/>
              </a:spcAft>
              <a:buSzPts val="3900"/>
              <a:buNone/>
              <a:defRPr sz="3900"/>
            </a:lvl9pPr>
          </a:lstStyle>
          <a:p>
            <a:r>
              <a:t>xx%</a:t>
            </a:r>
          </a:p>
        </p:txBody>
      </p:sp>
      <p:sp>
        <p:nvSpPr>
          <p:cNvPr id="61" name="Google Shape;61;p13"/>
          <p:cNvSpPr txBox="1"/>
          <p:nvPr>
            <p:ph idx="8" type="subTitle"/>
          </p:nvPr>
        </p:nvSpPr>
        <p:spPr>
          <a:xfrm>
            <a:off x="6087600" y="2081208"/>
            <a:ext cx="2336400" cy="572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1800"/>
              <a:buNone/>
              <a:defRPr sz="1400">
                <a:solidFill>
                  <a:schemeClr val="dk1"/>
                </a:solidFill>
              </a:defRPr>
            </a:lvl1pPr>
            <a:lvl2pPr lvl="1">
              <a:lnSpc>
                <a:spcPct val="100000"/>
              </a:lnSpc>
              <a:spcBef>
                <a:spcPts val="0"/>
              </a:spcBef>
              <a:spcAft>
                <a:spcPts val="0"/>
              </a:spcAft>
              <a:buSzPts val="1400"/>
              <a:buNone/>
              <a:defRPr/>
            </a:lvl2pPr>
            <a:lvl3pPr lvl="2">
              <a:lnSpc>
                <a:spcPct val="100000"/>
              </a:lnSpc>
              <a:spcBef>
                <a:spcPts val="0"/>
              </a:spcBef>
              <a:spcAft>
                <a:spcPts val="0"/>
              </a:spcAft>
              <a:buSzPts val="1400"/>
              <a:buNone/>
              <a:defRPr/>
            </a:lvl3pPr>
            <a:lvl4pPr lvl="3">
              <a:lnSpc>
                <a:spcPct val="100000"/>
              </a:lnSpc>
              <a:spcBef>
                <a:spcPts val="0"/>
              </a:spcBef>
              <a:spcAft>
                <a:spcPts val="0"/>
              </a:spcAft>
              <a:buSzPts val="1400"/>
              <a:buNone/>
              <a:defRPr/>
            </a:lvl4pPr>
            <a:lvl5pPr lvl="4">
              <a:lnSpc>
                <a:spcPct val="100000"/>
              </a:lnSpc>
              <a:spcBef>
                <a:spcPts val="0"/>
              </a:spcBef>
              <a:spcAft>
                <a:spcPts val="0"/>
              </a:spcAft>
              <a:buSzPts val="1400"/>
              <a:buNone/>
              <a:defRPr/>
            </a:lvl5pPr>
            <a:lvl6pPr lvl="5">
              <a:lnSpc>
                <a:spcPct val="100000"/>
              </a:lnSpc>
              <a:spcBef>
                <a:spcPts val="0"/>
              </a:spcBef>
              <a:spcAft>
                <a:spcPts val="0"/>
              </a:spcAft>
              <a:buSzPts val="1400"/>
              <a:buNone/>
              <a:defRPr/>
            </a:lvl6pPr>
            <a:lvl7pPr lvl="6">
              <a:lnSpc>
                <a:spcPct val="100000"/>
              </a:lnSpc>
              <a:spcBef>
                <a:spcPts val="0"/>
              </a:spcBef>
              <a:spcAft>
                <a:spcPts val="0"/>
              </a:spcAft>
              <a:buSzPts val="1400"/>
              <a:buNone/>
              <a:defRPr/>
            </a:lvl7pPr>
            <a:lvl8pPr lvl="7">
              <a:lnSpc>
                <a:spcPct val="100000"/>
              </a:lnSpc>
              <a:spcBef>
                <a:spcPts val="0"/>
              </a:spcBef>
              <a:spcAft>
                <a:spcPts val="0"/>
              </a:spcAft>
              <a:buSzPts val="1400"/>
              <a:buNone/>
              <a:defRPr/>
            </a:lvl8pPr>
            <a:lvl9pPr lvl="8">
              <a:lnSpc>
                <a:spcPct val="100000"/>
              </a:lnSpc>
              <a:spcBef>
                <a:spcPts val="0"/>
              </a:spcBef>
              <a:spcAft>
                <a:spcPts val="0"/>
              </a:spcAft>
              <a:buSzPts val="1400"/>
              <a:buNone/>
              <a:defRPr/>
            </a:lvl9pPr>
          </a:lstStyle>
          <a:p/>
        </p:txBody>
      </p:sp>
      <p:sp>
        <p:nvSpPr>
          <p:cNvPr id="62" name="Google Shape;62;p13"/>
          <p:cNvSpPr txBox="1"/>
          <p:nvPr>
            <p:ph idx="9" type="title"/>
          </p:nvPr>
        </p:nvSpPr>
        <p:spPr>
          <a:xfrm>
            <a:off x="720000" y="3313579"/>
            <a:ext cx="2336400" cy="405000"/>
          </a:xfrm>
          <a:prstGeom prst="rect">
            <a:avLst/>
          </a:prstGeom>
        </p:spPr>
        <p:txBody>
          <a:bodyPr anchorCtr="0" anchor="t" bIns="91425" lIns="91425" spcFirstLastPara="1" rIns="91425" wrap="square" tIns="91425">
            <a:normAutofit/>
          </a:bodyPr>
          <a:lstStyle>
            <a:lvl1pPr lvl="0" algn="ctr">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63" name="Google Shape;63;p13"/>
          <p:cNvSpPr txBox="1"/>
          <p:nvPr>
            <p:ph hasCustomPrompt="1" idx="13" type="title"/>
          </p:nvPr>
        </p:nvSpPr>
        <p:spPr>
          <a:xfrm>
            <a:off x="1482600" y="2714087"/>
            <a:ext cx="811200" cy="572700"/>
          </a:xfrm>
          <a:prstGeom prst="rect">
            <a:avLst/>
          </a:prstGeom>
        </p:spPr>
        <p:txBody>
          <a:bodyPr anchorCtr="0" anchor="t" bIns="91425" lIns="91425" spcFirstLastPara="1" rIns="91425" wrap="square" tIns="91425">
            <a:normAutofit/>
          </a:bodyPr>
          <a:lstStyle>
            <a:lvl1pPr lvl="0" algn="ctr">
              <a:spcBef>
                <a:spcPts val="0"/>
              </a:spcBef>
              <a:spcAft>
                <a:spcPts val="0"/>
              </a:spcAft>
              <a:buSzPts val="3900"/>
              <a:buNone/>
              <a:defRPr sz="3800"/>
            </a:lvl1pPr>
            <a:lvl2pPr lvl="1">
              <a:spcBef>
                <a:spcPts val="0"/>
              </a:spcBef>
              <a:spcAft>
                <a:spcPts val="0"/>
              </a:spcAft>
              <a:buSzPts val="3900"/>
              <a:buNone/>
              <a:defRPr sz="3900"/>
            </a:lvl2pPr>
            <a:lvl3pPr lvl="2">
              <a:spcBef>
                <a:spcPts val="0"/>
              </a:spcBef>
              <a:spcAft>
                <a:spcPts val="0"/>
              </a:spcAft>
              <a:buSzPts val="3900"/>
              <a:buNone/>
              <a:defRPr sz="3900"/>
            </a:lvl3pPr>
            <a:lvl4pPr lvl="3">
              <a:spcBef>
                <a:spcPts val="0"/>
              </a:spcBef>
              <a:spcAft>
                <a:spcPts val="0"/>
              </a:spcAft>
              <a:buSzPts val="3900"/>
              <a:buNone/>
              <a:defRPr sz="3900"/>
            </a:lvl4pPr>
            <a:lvl5pPr lvl="4">
              <a:spcBef>
                <a:spcPts val="0"/>
              </a:spcBef>
              <a:spcAft>
                <a:spcPts val="0"/>
              </a:spcAft>
              <a:buSzPts val="3900"/>
              <a:buNone/>
              <a:defRPr sz="3900"/>
            </a:lvl5pPr>
            <a:lvl6pPr lvl="5">
              <a:spcBef>
                <a:spcPts val="0"/>
              </a:spcBef>
              <a:spcAft>
                <a:spcPts val="0"/>
              </a:spcAft>
              <a:buSzPts val="3900"/>
              <a:buNone/>
              <a:defRPr sz="3900"/>
            </a:lvl6pPr>
            <a:lvl7pPr lvl="6">
              <a:spcBef>
                <a:spcPts val="0"/>
              </a:spcBef>
              <a:spcAft>
                <a:spcPts val="0"/>
              </a:spcAft>
              <a:buSzPts val="3900"/>
              <a:buNone/>
              <a:defRPr sz="3900"/>
            </a:lvl7pPr>
            <a:lvl8pPr lvl="7">
              <a:spcBef>
                <a:spcPts val="0"/>
              </a:spcBef>
              <a:spcAft>
                <a:spcPts val="0"/>
              </a:spcAft>
              <a:buSzPts val="3900"/>
              <a:buNone/>
              <a:defRPr sz="3900"/>
            </a:lvl8pPr>
            <a:lvl9pPr lvl="8">
              <a:spcBef>
                <a:spcPts val="0"/>
              </a:spcBef>
              <a:spcAft>
                <a:spcPts val="0"/>
              </a:spcAft>
              <a:buSzPts val="3900"/>
              <a:buNone/>
              <a:defRPr sz="3900"/>
            </a:lvl9pPr>
          </a:lstStyle>
          <a:p>
            <a:r>
              <a:t>xx%</a:t>
            </a:r>
          </a:p>
        </p:txBody>
      </p:sp>
      <p:sp>
        <p:nvSpPr>
          <p:cNvPr id="64" name="Google Shape;64;p13"/>
          <p:cNvSpPr txBox="1"/>
          <p:nvPr>
            <p:ph idx="14" type="subTitle"/>
          </p:nvPr>
        </p:nvSpPr>
        <p:spPr>
          <a:xfrm>
            <a:off x="720000" y="3705863"/>
            <a:ext cx="2336400" cy="572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1800"/>
              <a:buNone/>
              <a:defRPr sz="1400">
                <a:solidFill>
                  <a:schemeClr val="dk1"/>
                </a:solidFill>
              </a:defRPr>
            </a:lvl1pPr>
            <a:lvl2pPr lvl="1">
              <a:lnSpc>
                <a:spcPct val="100000"/>
              </a:lnSpc>
              <a:spcBef>
                <a:spcPts val="0"/>
              </a:spcBef>
              <a:spcAft>
                <a:spcPts val="0"/>
              </a:spcAft>
              <a:buSzPts val="1400"/>
              <a:buNone/>
              <a:defRPr/>
            </a:lvl2pPr>
            <a:lvl3pPr lvl="2">
              <a:lnSpc>
                <a:spcPct val="100000"/>
              </a:lnSpc>
              <a:spcBef>
                <a:spcPts val="0"/>
              </a:spcBef>
              <a:spcAft>
                <a:spcPts val="0"/>
              </a:spcAft>
              <a:buSzPts val="1400"/>
              <a:buNone/>
              <a:defRPr/>
            </a:lvl3pPr>
            <a:lvl4pPr lvl="3">
              <a:lnSpc>
                <a:spcPct val="100000"/>
              </a:lnSpc>
              <a:spcBef>
                <a:spcPts val="0"/>
              </a:spcBef>
              <a:spcAft>
                <a:spcPts val="0"/>
              </a:spcAft>
              <a:buSzPts val="1400"/>
              <a:buNone/>
              <a:defRPr/>
            </a:lvl4pPr>
            <a:lvl5pPr lvl="4">
              <a:lnSpc>
                <a:spcPct val="100000"/>
              </a:lnSpc>
              <a:spcBef>
                <a:spcPts val="0"/>
              </a:spcBef>
              <a:spcAft>
                <a:spcPts val="0"/>
              </a:spcAft>
              <a:buSzPts val="1400"/>
              <a:buNone/>
              <a:defRPr/>
            </a:lvl5pPr>
            <a:lvl6pPr lvl="5">
              <a:lnSpc>
                <a:spcPct val="100000"/>
              </a:lnSpc>
              <a:spcBef>
                <a:spcPts val="0"/>
              </a:spcBef>
              <a:spcAft>
                <a:spcPts val="0"/>
              </a:spcAft>
              <a:buSzPts val="1400"/>
              <a:buNone/>
              <a:defRPr/>
            </a:lvl6pPr>
            <a:lvl7pPr lvl="6">
              <a:lnSpc>
                <a:spcPct val="100000"/>
              </a:lnSpc>
              <a:spcBef>
                <a:spcPts val="0"/>
              </a:spcBef>
              <a:spcAft>
                <a:spcPts val="0"/>
              </a:spcAft>
              <a:buSzPts val="1400"/>
              <a:buNone/>
              <a:defRPr/>
            </a:lvl7pPr>
            <a:lvl8pPr lvl="7">
              <a:lnSpc>
                <a:spcPct val="100000"/>
              </a:lnSpc>
              <a:spcBef>
                <a:spcPts val="0"/>
              </a:spcBef>
              <a:spcAft>
                <a:spcPts val="0"/>
              </a:spcAft>
              <a:buSzPts val="1400"/>
              <a:buNone/>
              <a:defRPr/>
            </a:lvl8pPr>
            <a:lvl9pPr lvl="8">
              <a:lnSpc>
                <a:spcPct val="100000"/>
              </a:lnSpc>
              <a:spcBef>
                <a:spcPts val="0"/>
              </a:spcBef>
              <a:spcAft>
                <a:spcPts val="0"/>
              </a:spcAft>
              <a:buSzPts val="1400"/>
              <a:buNone/>
              <a:defRPr/>
            </a:lvl9pPr>
          </a:lstStyle>
          <a:p/>
        </p:txBody>
      </p:sp>
      <p:sp>
        <p:nvSpPr>
          <p:cNvPr id="65" name="Google Shape;65;p13"/>
          <p:cNvSpPr txBox="1"/>
          <p:nvPr>
            <p:ph idx="15" type="title"/>
          </p:nvPr>
        </p:nvSpPr>
        <p:spPr>
          <a:xfrm>
            <a:off x="3403800" y="3313579"/>
            <a:ext cx="2336400" cy="405000"/>
          </a:xfrm>
          <a:prstGeom prst="rect">
            <a:avLst/>
          </a:prstGeom>
        </p:spPr>
        <p:txBody>
          <a:bodyPr anchorCtr="0" anchor="t" bIns="91425" lIns="91425" spcFirstLastPara="1" rIns="91425" wrap="square" tIns="91425">
            <a:normAutofit/>
          </a:bodyPr>
          <a:lstStyle>
            <a:lvl1pPr lvl="0" algn="ctr">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66" name="Google Shape;66;p13"/>
          <p:cNvSpPr txBox="1"/>
          <p:nvPr>
            <p:ph hasCustomPrompt="1" idx="16" type="title"/>
          </p:nvPr>
        </p:nvSpPr>
        <p:spPr>
          <a:xfrm>
            <a:off x="4166400" y="2714087"/>
            <a:ext cx="811200" cy="572700"/>
          </a:xfrm>
          <a:prstGeom prst="rect">
            <a:avLst/>
          </a:prstGeom>
        </p:spPr>
        <p:txBody>
          <a:bodyPr anchorCtr="0" anchor="t" bIns="91425" lIns="91425" spcFirstLastPara="1" rIns="91425" wrap="square" tIns="91425">
            <a:normAutofit/>
          </a:bodyPr>
          <a:lstStyle>
            <a:lvl1pPr lvl="0" algn="ctr">
              <a:spcBef>
                <a:spcPts val="0"/>
              </a:spcBef>
              <a:spcAft>
                <a:spcPts val="0"/>
              </a:spcAft>
              <a:buSzPts val="3900"/>
              <a:buNone/>
              <a:defRPr sz="3800"/>
            </a:lvl1pPr>
            <a:lvl2pPr lvl="1">
              <a:spcBef>
                <a:spcPts val="0"/>
              </a:spcBef>
              <a:spcAft>
                <a:spcPts val="0"/>
              </a:spcAft>
              <a:buSzPts val="3900"/>
              <a:buNone/>
              <a:defRPr sz="3900"/>
            </a:lvl2pPr>
            <a:lvl3pPr lvl="2">
              <a:spcBef>
                <a:spcPts val="0"/>
              </a:spcBef>
              <a:spcAft>
                <a:spcPts val="0"/>
              </a:spcAft>
              <a:buSzPts val="3900"/>
              <a:buNone/>
              <a:defRPr sz="3900"/>
            </a:lvl3pPr>
            <a:lvl4pPr lvl="3">
              <a:spcBef>
                <a:spcPts val="0"/>
              </a:spcBef>
              <a:spcAft>
                <a:spcPts val="0"/>
              </a:spcAft>
              <a:buSzPts val="3900"/>
              <a:buNone/>
              <a:defRPr sz="3900"/>
            </a:lvl4pPr>
            <a:lvl5pPr lvl="4">
              <a:spcBef>
                <a:spcPts val="0"/>
              </a:spcBef>
              <a:spcAft>
                <a:spcPts val="0"/>
              </a:spcAft>
              <a:buSzPts val="3900"/>
              <a:buNone/>
              <a:defRPr sz="3900"/>
            </a:lvl5pPr>
            <a:lvl6pPr lvl="5">
              <a:spcBef>
                <a:spcPts val="0"/>
              </a:spcBef>
              <a:spcAft>
                <a:spcPts val="0"/>
              </a:spcAft>
              <a:buSzPts val="3900"/>
              <a:buNone/>
              <a:defRPr sz="3900"/>
            </a:lvl6pPr>
            <a:lvl7pPr lvl="6">
              <a:spcBef>
                <a:spcPts val="0"/>
              </a:spcBef>
              <a:spcAft>
                <a:spcPts val="0"/>
              </a:spcAft>
              <a:buSzPts val="3900"/>
              <a:buNone/>
              <a:defRPr sz="3900"/>
            </a:lvl7pPr>
            <a:lvl8pPr lvl="7">
              <a:spcBef>
                <a:spcPts val="0"/>
              </a:spcBef>
              <a:spcAft>
                <a:spcPts val="0"/>
              </a:spcAft>
              <a:buSzPts val="3900"/>
              <a:buNone/>
              <a:defRPr sz="3900"/>
            </a:lvl8pPr>
            <a:lvl9pPr lvl="8">
              <a:spcBef>
                <a:spcPts val="0"/>
              </a:spcBef>
              <a:spcAft>
                <a:spcPts val="0"/>
              </a:spcAft>
              <a:buSzPts val="3900"/>
              <a:buNone/>
              <a:defRPr sz="3900"/>
            </a:lvl9pPr>
          </a:lstStyle>
          <a:p>
            <a:r>
              <a:t>xx%</a:t>
            </a:r>
          </a:p>
        </p:txBody>
      </p:sp>
      <p:sp>
        <p:nvSpPr>
          <p:cNvPr id="67" name="Google Shape;67;p13"/>
          <p:cNvSpPr txBox="1"/>
          <p:nvPr>
            <p:ph idx="17" type="subTitle"/>
          </p:nvPr>
        </p:nvSpPr>
        <p:spPr>
          <a:xfrm>
            <a:off x="3403800" y="3705863"/>
            <a:ext cx="2336400" cy="572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1800"/>
              <a:buNone/>
              <a:defRPr sz="1400">
                <a:solidFill>
                  <a:schemeClr val="dk1"/>
                </a:solidFill>
              </a:defRPr>
            </a:lvl1pPr>
            <a:lvl2pPr lvl="1">
              <a:lnSpc>
                <a:spcPct val="100000"/>
              </a:lnSpc>
              <a:spcBef>
                <a:spcPts val="0"/>
              </a:spcBef>
              <a:spcAft>
                <a:spcPts val="0"/>
              </a:spcAft>
              <a:buSzPts val="1400"/>
              <a:buNone/>
              <a:defRPr/>
            </a:lvl2pPr>
            <a:lvl3pPr lvl="2">
              <a:lnSpc>
                <a:spcPct val="100000"/>
              </a:lnSpc>
              <a:spcBef>
                <a:spcPts val="0"/>
              </a:spcBef>
              <a:spcAft>
                <a:spcPts val="0"/>
              </a:spcAft>
              <a:buSzPts val="1400"/>
              <a:buNone/>
              <a:defRPr/>
            </a:lvl3pPr>
            <a:lvl4pPr lvl="3">
              <a:lnSpc>
                <a:spcPct val="100000"/>
              </a:lnSpc>
              <a:spcBef>
                <a:spcPts val="0"/>
              </a:spcBef>
              <a:spcAft>
                <a:spcPts val="0"/>
              </a:spcAft>
              <a:buSzPts val="1400"/>
              <a:buNone/>
              <a:defRPr/>
            </a:lvl4pPr>
            <a:lvl5pPr lvl="4">
              <a:lnSpc>
                <a:spcPct val="100000"/>
              </a:lnSpc>
              <a:spcBef>
                <a:spcPts val="0"/>
              </a:spcBef>
              <a:spcAft>
                <a:spcPts val="0"/>
              </a:spcAft>
              <a:buSzPts val="1400"/>
              <a:buNone/>
              <a:defRPr/>
            </a:lvl5pPr>
            <a:lvl6pPr lvl="5">
              <a:lnSpc>
                <a:spcPct val="100000"/>
              </a:lnSpc>
              <a:spcBef>
                <a:spcPts val="0"/>
              </a:spcBef>
              <a:spcAft>
                <a:spcPts val="0"/>
              </a:spcAft>
              <a:buSzPts val="1400"/>
              <a:buNone/>
              <a:defRPr/>
            </a:lvl6pPr>
            <a:lvl7pPr lvl="6">
              <a:lnSpc>
                <a:spcPct val="100000"/>
              </a:lnSpc>
              <a:spcBef>
                <a:spcPts val="0"/>
              </a:spcBef>
              <a:spcAft>
                <a:spcPts val="0"/>
              </a:spcAft>
              <a:buSzPts val="1400"/>
              <a:buNone/>
              <a:defRPr/>
            </a:lvl7pPr>
            <a:lvl8pPr lvl="7">
              <a:lnSpc>
                <a:spcPct val="100000"/>
              </a:lnSpc>
              <a:spcBef>
                <a:spcPts val="0"/>
              </a:spcBef>
              <a:spcAft>
                <a:spcPts val="0"/>
              </a:spcAft>
              <a:buSzPts val="1400"/>
              <a:buNone/>
              <a:defRPr/>
            </a:lvl8pPr>
            <a:lvl9pPr lvl="8">
              <a:lnSpc>
                <a:spcPct val="100000"/>
              </a:lnSpc>
              <a:spcBef>
                <a:spcPts val="0"/>
              </a:spcBef>
              <a:spcAft>
                <a:spcPts val="0"/>
              </a:spcAft>
              <a:buSzPts val="1400"/>
              <a:buNone/>
              <a:defRPr/>
            </a:lvl9pPr>
          </a:lstStyle>
          <a:p/>
        </p:txBody>
      </p:sp>
      <p:sp>
        <p:nvSpPr>
          <p:cNvPr id="68" name="Google Shape;68;p13"/>
          <p:cNvSpPr txBox="1"/>
          <p:nvPr>
            <p:ph idx="18" type="title"/>
          </p:nvPr>
        </p:nvSpPr>
        <p:spPr>
          <a:xfrm>
            <a:off x="6087600" y="3313579"/>
            <a:ext cx="2336400" cy="405000"/>
          </a:xfrm>
          <a:prstGeom prst="rect">
            <a:avLst/>
          </a:prstGeom>
        </p:spPr>
        <p:txBody>
          <a:bodyPr anchorCtr="0" anchor="t" bIns="91425" lIns="91425" spcFirstLastPara="1" rIns="91425" wrap="square" tIns="91425">
            <a:normAutofit/>
          </a:bodyPr>
          <a:lstStyle>
            <a:lvl1pPr lvl="0" algn="ctr">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69" name="Google Shape;69;p13"/>
          <p:cNvSpPr txBox="1"/>
          <p:nvPr>
            <p:ph hasCustomPrompt="1" idx="19" type="title"/>
          </p:nvPr>
        </p:nvSpPr>
        <p:spPr>
          <a:xfrm>
            <a:off x="6850200" y="2714087"/>
            <a:ext cx="811200" cy="572700"/>
          </a:xfrm>
          <a:prstGeom prst="rect">
            <a:avLst/>
          </a:prstGeom>
        </p:spPr>
        <p:txBody>
          <a:bodyPr anchorCtr="0" anchor="t" bIns="91425" lIns="91425" spcFirstLastPara="1" rIns="91425" wrap="square" tIns="91425">
            <a:normAutofit/>
          </a:bodyPr>
          <a:lstStyle>
            <a:lvl1pPr lvl="0" algn="ctr">
              <a:spcBef>
                <a:spcPts val="0"/>
              </a:spcBef>
              <a:spcAft>
                <a:spcPts val="0"/>
              </a:spcAft>
              <a:buSzPts val="3900"/>
              <a:buNone/>
              <a:defRPr sz="3800"/>
            </a:lvl1pPr>
            <a:lvl2pPr lvl="1">
              <a:spcBef>
                <a:spcPts val="0"/>
              </a:spcBef>
              <a:spcAft>
                <a:spcPts val="0"/>
              </a:spcAft>
              <a:buSzPts val="3900"/>
              <a:buNone/>
              <a:defRPr sz="3900"/>
            </a:lvl2pPr>
            <a:lvl3pPr lvl="2">
              <a:spcBef>
                <a:spcPts val="0"/>
              </a:spcBef>
              <a:spcAft>
                <a:spcPts val="0"/>
              </a:spcAft>
              <a:buSzPts val="3900"/>
              <a:buNone/>
              <a:defRPr sz="3900"/>
            </a:lvl3pPr>
            <a:lvl4pPr lvl="3">
              <a:spcBef>
                <a:spcPts val="0"/>
              </a:spcBef>
              <a:spcAft>
                <a:spcPts val="0"/>
              </a:spcAft>
              <a:buSzPts val="3900"/>
              <a:buNone/>
              <a:defRPr sz="3900"/>
            </a:lvl4pPr>
            <a:lvl5pPr lvl="4">
              <a:spcBef>
                <a:spcPts val="0"/>
              </a:spcBef>
              <a:spcAft>
                <a:spcPts val="0"/>
              </a:spcAft>
              <a:buSzPts val="3900"/>
              <a:buNone/>
              <a:defRPr sz="3900"/>
            </a:lvl5pPr>
            <a:lvl6pPr lvl="5">
              <a:spcBef>
                <a:spcPts val="0"/>
              </a:spcBef>
              <a:spcAft>
                <a:spcPts val="0"/>
              </a:spcAft>
              <a:buSzPts val="3900"/>
              <a:buNone/>
              <a:defRPr sz="3900"/>
            </a:lvl6pPr>
            <a:lvl7pPr lvl="6">
              <a:spcBef>
                <a:spcPts val="0"/>
              </a:spcBef>
              <a:spcAft>
                <a:spcPts val="0"/>
              </a:spcAft>
              <a:buSzPts val="3900"/>
              <a:buNone/>
              <a:defRPr sz="3900"/>
            </a:lvl7pPr>
            <a:lvl8pPr lvl="7">
              <a:spcBef>
                <a:spcPts val="0"/>
              </a:spcBef>
              <a:spcAft>
                <a:spcPts val="0"/>
              </a:spcAft>
              <a:buSzPts val="3900"/>
              <a:buNone/>
              <a:defRPr sz="3900"/>
            </a:lvl8pPr>
            <a:lvl9pPr lvl="8">
              <a:spcBef>
                <a:spcPts val="0"/>
              </a:spcBef>
              <a:spcAft>
                <a:spcPts val="0"/>
              </a:spcAft>
              <a:buSzPts val="3900"/>
              <a:buNone/>
              <a:defRPr sz="3900"/>
            </a:lvl9pPr>
          </a:lstStyle>
          <a:p>
            <a:r>
              <a:t>xx%</a:t>
            </a:r>
          </a:p>
        </p:txBody>
      </p:sp>
      <p:sp>
        <p:nvSpPr>
          <p:cNvPr id="70" name="Google Shape;70;p13"/>
          <p:cNvSpPr txBox="1"/>
          <p:nvPr>
            <p:ph idx="20" type="subTitle"/>
          </p:nvPr>
        </p:nvSpPr>
        <p:spPr>
          <a:xfrm>
            <a:off x="6087600" y="3705863"/>
            <a:ext cx="2336400" cy="572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1800"/>
              <a:buNone/>
              <a:defRPr sz="1400">
                <a:solidFill>
                  <a:schemeClr val="dk1"/>
                </a:solidFill>
              </a:defRPr>
            </a:lvl1pPr>
            <a:lvl2pPr lvl="1">
              <a:lnSpc>
                <a:spcPct val="100000"/>
              </a:lnSpc>
              <a:spcBef>
                <a:spcPts val="0"/>
              </a:spcBef>
              <a:spcAft>
                <a:spcPts val="0"/>
              </a:spcAft>
              <a:buSzPts val="1400"/>
              <a:buNone/>
              <a:defRPr/>
            </a:lvl2pPr>
            <a:lvl3pPr lvl="2">
              <a:lnSpc>
                <a:spcPct val="100000"/>
              </a:lnSpc>
              <a:spcBef>
                <a:spcPts val="0"/>
              </a:spcBef>
              <a:spcAft>
                <a:spcPts val="0"/>
              </a:spcAft>
              <a:buSzPts val="1400"/>
              <a:buNone/>
              <a:defRPr/>
            </a:lvl3pPr>
            <a:lvl4pPr lvl="3">
              <a:lnSpc>
                <a:spcPct val="100000"/>
              </a:lnSpc>
              <a:spcBef>
                <a:spcPts val="0"/>
              </a:spcBef>
              <a:spcAft>
                <a:spcPts val="0"/>
              </a:spcAft>
              <a:buSzPts val="1400"/>
              <a:buNone/>
              <a:defRPr/>
            </a:lvl4pPr>
            <a:lvl5pPr lvl="4">
              <a:lnSpc>
                <a:spcPct val="100000"/>
              </a:lnSpc>
              <a:spcBef>
                <a:spcPts val="0"/>
              </a:spcBef>
              <a:spcAft>
                <a:spcPts val="0"/>
              </a:spcAft>
              <a:buSzPts val="1400"/>
              <a:buNone/>
              <a:defRPr/>
            </a:lvl5pPr>
            <a:lvl6pPr lvl="5">
              <a:lnSpc>
                <a:spcPct val="100000"/>
              </a:lnSpc>
              <a:spcBef>
                <a:spcPts val="0"/>
              </a:spcBef>
              <a:spcAft>
                <a:spcPts val="0"/>
              </a:spcAft>
              <a:buSzPts val="1400"/>
              <a:buNone/>
              <a:defRPr/>
            </a:lvl6pPr>
            <a:lvl7pPr lvl="6">
              <a:lnSpc>
                <a:spcPct val="100000"/>
              </a:lnSpc>
              <a:spcBef>
                <a:spcPts val="0"/>
              </a:spcBef>
              <a:spcAft>
                <a:spcPts val="0"/>
              </a:spcAft>
              <a:buSzPts val="1400"/>
              <a:buNone/>
              <a:defRPr/>
            </a:lvl7pPr>
            <a:lvl8pPr lvl="7">
              <a:lnSpc>
                <a:spcPct val="100000"/>
              </a:lnSpc>
              <a:spcBef>
                <a:spcPts val="0"/>
              </a:spcBef>
              <a:spcAft>
                <a:spcPts val="0"/>
              </a:spcAft>
              <a:buSzPts val="1400"/>
              <a:buNone/>
              <a:defRPr/>
            </a:lvl8pPr>
            <a:lvl9pPr lvl="8">
              <a:lnSpc>
                <a:spcPct val="100000"/>
              </a:lnSpc>
              <a:spcBef>
                <a:spcPts val="0"/>
              </a:spcBef>
              <a:spcAft>
                <a:spcPts val="0"/>
              </a:spcAft>
              <a:buSzPts val="1400"/>
              <a:buNone/>
              <a:defRPr/>
            </a:lvl9pPr>
          </a:lstStyle>
          <a:p/>
        </p:txBody>
      </p:sp>
      <p:sp>
        <p:nvSpPr>
          <p:cNvPr id="71" name="Google Shape;71;p13"/>
          <p:cNvSpPr txBox="1"/>
          <p:nvPr>
            <p:ph idx="21" type="title"/>
          </p:nvPr>
        </p:nvSpPr>
        <p:spPr>
          <a:xfrm>
            <a:off x="2332400" y="445025"/>
            <a:ext cx="4479300" cy="572700"/>
          </a:xfrm>
          <a:prstGeom prst="rect">
            <a:avLst/>
          </a:prstGeom>
        </p:spPr>
        <p:txBody>
          <a:bodyPr anchorCtr="0" anchor="t" bIns="91425" lIns="91425" spcFirstLastPara="1" rIns="91425" wrap="square" tIns="91425">
            <a:normAutofit/>
          </a:bodyPr>
          <a:lstStyle>
            <a:lvl1pPr lvl="0" algn="ctr">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cxnSp>
        <p:nvCxnSpPr>
          <p:cNvPr id="72" name="Google Shape;72;p13"/>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73" name="Google Shape;73;p13"/>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74" name="Google Shape;74;p13"/>
          <p:cNvCxnSpPr/>
          <p:nvPr/>
        </p:nvCxnSpPr>
        <p:spPr>
          <a:xfrm>
            <a:off x="-250225" y="4076450"/>
            <a:ext cx="1926900" cy="1161000"/>
          </a:xfrm>
          <a:prstGeom prst="curvedConnector3">
            <a:avLst>
              <a:gd fmla="val 50000" name="adj1"/>
            </a:avLst>
          </a:prstGeom>
          <a:noFill/>
          <a:ln cap="flat" cmpd="sng" w="28575">
            <a:solidFill>
              <a:schemeClr val="accent2"/>
            </a:solidFill>
            <a:prstDash val="solid"/>
            <a:round/>
            <a:headEnd len="med" w="med" type="none"/>
            <a:tailEnd len="med" w="med" type="none"/>
          </a:ln>
        </p:spPr>
      </p:cxnSp>
      <p:cxnSp>
        <p:nvCxnSpPr>
          <p:cNvPr id="75" name="Google Shape;75;p13"/>
          <p:cNvCxnSpPr/>
          <p:nvPr/>
        </p:nvCxnSpPr>
        <p:spPr>
          <a:xfrm>
            <a:off x="7441150" y="-48375"/>
            <a:ext cx="1926900" cy="1161000"/>
          </a:xfrm>
          <a:prstGeom prst="curvedConnector3">
            <a:avLst>
              <a:gd fmla="val 50000" name="adj1"/>
            </a:avLst>
          </a:prstGeom>
          <a:noFill/>
          <a:ln cap="flat" cmpd="sng" w="28575">
            <a:solidFill>
              <a:schemeClr val="accent2"/>
            </a:solidFill>
            <a:prstDash val="solid"/>
            <a:round/>
            <a:headEnd len="med" w="med" type="none"/>
            <a:tailEnd len="med" w="med" type="none"/>
          </a:ln>
        </p:spPr>
      </p:cxn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gameday">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1pPr>
            <a:lvl2pPr lvl="1">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2pPr>
            <a:lvl3pPr lvl="2">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3pPr>
            <a:lvl4pPr lvl="3">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4pPr>
            <a:lvl5pPr lvl="4">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5pPr>
            <a:lvl6pPr lvl="5">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6pPr>
            <a:lvl7pPr lvl="6">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7pPr>
            <a:lvl8pPr lvl="7">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8pPr>
            <a:lvl9pPr lvl="8">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Font typeface="Proxima Nova"/>
              <a:buChar char="●"/>
              <a:defRPr sz="1800">
                <a:solidFill>
                  <a:schemeClr val="dk2"/>
                </a:solidFill>
                <a:latin typeface="Proxima Nova"/>
                <a:ea typeface="Proxima Nova"/>
                <a:cs typeface="Proxima Nova"/>
                <a:sym typeface="Proxima Nova"/>
              </a:defRPr>
            </a:lvl1pPr>
            <a:lvl2pPr indent="-317500" lvl="1" marL="9144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2pPr>
            <a:lvl3pPr indent="-317500" lvl="2" marL="13716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3pPr>
            <a:lvl4pPr indent="-317500" lvl="3" marL="18288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4pPr>
            <a:lvl5pPr indent="-317500" lvl="4" marL="22860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5pPr>
            <a:lvl6pPr indent="-317500" lvl="5" marL="27432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6pPr>
            <a:lvl7pPr indent="-317500" lvl="6" marL="32004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7pPr>
            <a:lvl8pPr indent="-317500" lvl="7" marL="36576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8pPr>
            <a:lvl9pPr indent="-317500" lvl="8" marL="41148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latin typeface="Proxima Nova"/>
                <a:ea typeface="Proxima Nova"/>
                <a:cs typeface="Proxima Nova"/>
                <a:sym typeface="Proxima Nova"/>
              </a:defRPr>
            </a:lvl1pPr>
            <a:lvl2pPr lvl="1" algn="r">
              <a:buNone/>
              <a:defRPr sz="1000">
                <a:solidFill>
                  <a:schemeClr val="dk2"/>
                </a:solidFill>
                <a:latin typeface="Proxima Nova"/>
                <a:ea typeface="Proxima Nova"/>
                <a:cs typeface="Proxima Nova"/>
                <a:sym typeface="Proxima Nova"/>
              </a:defRPr>
            </a:lvl2pPr>
            <a:lvl3pPr lvl="2" algn="r">
              <a:buNone/>
              <a:defRPr sz="1000">
                <a:solidFill>
                  <a:schemeClr val="dk2"/>
                </a:solidFill>
                <a:latin typeface="Proxima Nova"/>
                <a:ea typeface="Proxima Nova"/>
                <a:cs typeface="Proxima Nova"/>
                <a:sym typeface="Proxima Nova"/>
              </a:defRPr>
            </a:lvl3pPr>
            <a:lvl4pPr lvl="3" algn="r">
              <a:buNone/>
              <a:defRPr sz="1000">
                <a:solidFill>
                  <a:schemeClr val="dk2"/>
                </a:solidFill>
                <a:latin typeface="Proxima Nova"/>
                <a:ea typeface="Proxima Nova"/>
                <a:cs typeface="Proxima Nova"/>
                <a:sym typeface="Proxima Nova"/>
              </a:defRPr>
            </a:lvl4pPr>
            <a:lvl5pPr lvl="4" algn="r">
              <a:buNone/>
              <a:defRPr sz="1000">
                <a:solidFill>
                  <a:schemeClr val="dk2"/>
                </a:solidFill>
                <a:latin typeface="Proxima Nova"/>
                <a:ea typeface="Proxima Nova"/>
                <a:cs typeface="Proxima Nova"/>
                <a:sym typeface="Proxima Nova"/>
              </a:defRPr>
            </a:lvl5pPr>
            <a:lvl6pPr lvl="5" algn="r">
              <a:buNone/>
              <a:defRPr sz="1000">
                <a:solidFill>
                  <a:schemeClr val="dk2"/>
                </a:solidFill>
                <a:latin typeface="Proxima Nova"/>
                <a:ea typeface="Proxima Nova"/>
                <a:cs typeface="Proxima Nova"/>
                <a:sym typeface="Proxima Nova"/>
              </a:defRPr>
            </a:lvl6pPr>
            <a:lvl7pPr lvl="6" algn="r">
              <a:buNone/>
              <a:defRPr sz="1000">
                <a:solidFill>
                  <a:schemeClr val="dk2"/>
                </a:solidFill>
                <a:latin typeface="Proxima Nova"/>
                <a:ea typeface="Proxima Nova"/>
                <a:cs typeface="Proxima Nova"/>
                <a:sym typeface="Proxima Nova"/>
              </a:defRPr>
            </a:lvl7pPr>
            <a:lvl8pPr lvl="7" algn="r">
              <a:buNone/>
              <a:defRPr sz="1000">
                <a:solidFill>
                  <a:schemeClr val="dk2"/>
                </a:solidFill>
                <a:latin typeface="Proxima Nova"/>
                <a:ea typeface="Proxima Nova"/>
                <a:cs typeface="Proxima Nova"/>
                <a:sym typeface="Proxima Nova"/>
              </a:defRPr>
            </a:lvl8pPr>
            <a:lvl9pPr lvl="8" algn="r">
              <a:buNone/>
              <a:defRPr sz="1000">
                <a:solidFill>
                  <a:schemeClr val="dk2"/>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 Id="rId4" Type="http://schemas.openxmlformats.org/officeDocument/2006/relationships/image" Target="../media/image1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4.png"/><Relationship Id="rId4" Type="http://schemas.openxmlformats.org/officeDocument/2006/relationships/image" Target="../media/image5.png"/><Relationship Id="rId5" Type="http://schemas.openxmlformats.org/officeDocument/2006/relationships/image" Target="../media/image19.png"/><Relationship Id="rId6" Type="http://schemas.openxmlformats.org/officeDocument/2006/relationships/image" Target="../media/image7.png"/><Relationship Id="rId7" Type="http://schemas.openxmlformats.org/officeDocument/2006/relationships/image" Target="../media/image1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8.png"/><Relationship Id="rId4" Type="http://schemas.openxmlformats.org/officeDocument/2006/relationships/image" Target="../media/image10.jpg"/><Relationship Id="rId5" Type="http://schemas.openxmlformats.org/officeDocument/2006/relationships/image" Target="../media/image1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22.png"/><Relationship Id="rId5"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5.gi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20.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3.gif"/><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hyperlink" Target="http://drive.google.com/file/d/1ga-ICm-qcev2uuZvQk_eRD9iLVu8jPXT/view" TargetMode="Externa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p14"/>
          <p:cNvSpPr txBox="1"/>
          <p:nvPr>
            <p:ph type="ctrTitle"/>
          </p:nvPr>
        </p:nvSpPr>
        <p:spPr>
          <a:xfrm>
            <a:off x="415500" y="3873225"/>
            <a:ext cx="8313000" cy="1001100"/>
          </a:xfrm>
          <a:prstGeom prst="rect">
            <a:avLst/>
          </a:prstGeom>
        </p:spPr>
        <p:txBody>
          <a:bodyPr anchorCtr="0" anchor="b" bIns="91425" lIns="91425" spcFirstLastPara="1" rIns="91425" wrap="square" tIns="91425">
            <a:normAutofit fontScale="90000"/>
          </a:bodyPr>
          <a:lstStyle/>
          <a:p>
            <a:pPr indent="0" lvl="0" marL="0" rtl="0" algn="l">
              <a:spcBef>
                <a:spcPts val="0"/>
              </a:spcBef>
              <a:spcAft>
                <a:spcPts val="0"/>
              </a:spcAft>
              <a:buNone/>
            </a:pPr>
            <a:r>
              <a:t/>
            </a:r>
            <a:endParaRPr sz="8700">
              <a:solidFill>
                <a:schemeClr val="accent2"/>
              </a:solidFill>
              <a:latin typeface="Handlee"/>
              <a:ea typeface="Handlee"/>
              <a:cs typeface="Handlee"/>
              <a:sym typeface="Handlee"/>
            </a:endParaRPr>
          </a:p>
          <a:p>
            <a:pPr indent="0" lvl="0" marL="0" rtl="0" algn="ctr">
              <a:spcBef>
                <a:spcPts val="0"/>
              </a:spcBef>
              <a:spcAft>
                <a:spcPts val="0"/>
              </a:spcAft>
              <a:buNone/>
            </a:pPr>
            <a:r>
              <a:t/>
            </a:r>
            <a:endParaRPr sz="3300">
              <a:solidFill>
                <a:schemeClr val="accent2"/>
              </a:solidFill>
              <a:latin typeface="Handlee"/>
              <a:ea typeface="Handlee"/>
              <a:cs typeface="Handlee"/>
              <a:sym typeface="Handlee"/>
            </a:endParaRPr>
          </a:p>
          <a:p>
            <a:pPr indent="0" lvl="0" marL="0" rtl="0" algn="ctr">
              <a:spcBef>
                <a:spcPts val="0"/>
              </a:spcBef>
              <a:spcAft>
                <a:spcPts val="0"/>
              </a:spcAft>
              <a:buNone/>
            </a:pPr>
            <a:r>
              <a:rPr lang="en" sz="3300">
                <a:solidFill>
                  <a:schemeClr val="accent2"/>
                </a:solidFill>
                <a:latin typeface="Handlee"/>
                <a:ea typeface="Handlee"/>
                <a:cs typeface="Handlee"/>
                <a:sym typeface="Handlee"/>
              </a:rPr>
              <a:t>PSS Board Presentation</a:t>
            </a:r>
            <a:endParaRPr sz="3300">
              <a:solidFill>
                <a:schemeClr val="accent2"/>
              </a:solidFill>
              <a:latin typeface="Handlee"/>
              <a:ea typeface="Handlee"/>
              <a:cs typeface="Handlee"/>
              <a:sym typeface="Handlee"/>
            </a:endParaRPr>
          </a:p>
          <a:p>
            <a:pPr indent="0" lvl="0" marL="0" rtl="0" algn="ctr">
              <a:spcBef>
                <a:spcPts val="0"/>
              </a:spcBef>
              <a:spcAft>
                <a:spcPts val="0"/>
              </a:spcAft>
              <a:buNone/>
            </a:pPr>
            <a:r>
              <a:rPr lang="en" sz="3300">
                <a:solidFill>
                  <a:schemeClr val="accent2"/>
                </a:solidFill>
                <a:latin typeface="Handlee"/>
                <a:ea typeface="Handlee"/>
                <a:cs typeface="Handlee"/>
                <a:sym typeface="Handlee"/>
              </a:rPr>
              <a:t>April 30th, 2025</a:t>
            </a:r>
            <a:endParaRPr sz="3300">
              <a:solidFill>
                <a:schemeClr val="accent2"/>
              </a:solidFill>
              <a:latin typeface="Handlee"/>
              <a:ea typeface="Handlee"/>
              <a:cs typeface="Handlee"/>
              <a:sym typeface="Handlee"/>
            </a:endParaRPr>
          </a:p>
        </p:txBody>
      </p:sp>
      <p:pic>
        <p:nvPicPr>
          <p:cNvPr descr="A picture containing drawing&#10;&#10;Description automatically generated" id="81" name="Google Shape;81;p14"/>
          <p:cNvPicPr preferRelativeResize="0"/>
          <p:nvPr/>
        </p:nvPicPr>
        <p:blipFill rotWithShape="1">
          <a:blip r:embed="rId3">
            <a:alphaModFix/>
          </a:blip>
          <a:srcRect b="0" l="0" r="0" t="0"/>
          <a:stretch/>
        </p:blipFill>
        <p:spPr>
          <a:xfrm>
            <a:off x="7123900" y="4194499"/>
            <a:ext cx="1597275" cy="679825"/>
          </a:xfrm>
          <a:prstGeom prst="rect">
            <a:avLst/>
          </a:prstGeom>
          <a:noFill/>
          <a:ln>
            <a:noFill/>
          </a:ln>
        </p:spPr>
      </p:pic>
      <p:pic>
        <p:nvPicPr>
          <p:cNvPr id="82" name="Google Shape;82;p14"/>
          <p:cNvPicPr preferRelativeResize="0"/>
          <p:nvPr/>
        </p:nvPicPr>
        <p:blipFill>
          <a:blip r:embed="rId4">
            <a:alphaModFix/>
          </a:blip>
          <a:stretch>
            <a:fillRect/>
          </a:stretch>
        </p:blipFill>
        <p:spPr>
          <a:xfrm>
            <a:off x="3115771" y="1788687"/>
            <a:ext cx="2784220" cy="1566125"/>
          </a:xfrm>
          <a:prstGeom prst="rect">
            <a:avLst/>
          </a:prstGeom>
          <a:noFill/>
          <a:ln>
            <a:noFill/>
          </a:ln>
        </p:spPr>
      </p:pic>
      <p:sp>
        <p:nvSpPr>
          <p:cNvPr id="83" name="Google Shape;83;p14"/>
          <p:cNvSpPr txBox="1"/>
          <p:nvPr/>
        </p:nvSpPr>
        <p:spPr>
          <a:xfrm>
            <a:off x="1056075" y="371575"/>
            <a:ext cx="6903600" cy="1566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8800">
                <a:solidFill>
                  <a:schemeClr val="dk2"/>
                </a:solidFill>
                <a:latin typeface="Handlee"/>
                <a:ea typeface="Handlee"/>
                <a:cs typeface="Handlee"/>
                <a:sym typeface="Handlee"/>
              </a:rPr>
              <a:t>AUTISM</a:t>
            </a:r>
            <a:endParaRPr sz="8800">
              <a:solidFill>
                <a:schemeClr val="dk2"/>
              </a:solidFill>
              <a:latin typeface="Handlee"/>
              <a:ea typeface="Handlee"/>
              <a:cs typeface="Handlee"/>
              <a:sym typeface="Handlee"/>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id="88" name="Google Shape;88;p15"/>
          <p:cNvPicPr preferRelativeResize="0"/>
          <p:nvPr/>
        </p:nvPicPr>
        <p:blipFill rotWithShape="1">
          <a:blip r:embed="rId3">
            <a:alphaModFix/>
          </a:blip>
          <a:srcRect b="0" l="4634" r="0" t="6829"/>
          <a:stretch/>
        </p:blipFill>
        <p:spPr>
          <a:xfrm>
            <a:off x="962475" y="215125"/>
            <a:ext cx="3144525" cy="2217099"/>
          </a:xfrm>
          <a:prstGeom prst="rect">
            <a:avLst/>
          </a:prstGeom>
          <a:noFill/>
          <a:ln>
            <a:noFill/>
          </a:ln>
        </p:spPr>
      </p:pic>
      <p:pic>
        <p:nvPicPr>
          <p:cNvPr id="89" name="Google Shape;89;p15"/>
          <p:cNvPicPr preferRelativeResize="0"/>
          <p:nvPr/>
        </p:nvPicPr>
        <p:blipFill rotWithShape="1">
          <a:blip r:embed="rId4">
            <a:alphaModFix/>
          </a:blip>
          <a:srcRect b="0" l="3250" r="0" t="5988"/>
          <a:stretch/>
        </p:blipFill>
        <p:spPr>
          <a:xfrm>
            <a:off x="4908825" y="215125"/>
            <a:ext cx="3042376" cy="2217100"/>
          </a:xfrm>
          <a:prstGeom prst="rect">
            <a:avLst/>
          </a:prstGeom>
          <a:noFill/>
          <a:ln>
            <a:noFill/>
          </a:ln>
        </p:spPr>
      </p:pic>
      <p:pic>
        <p:nvPicPr>
          <p:cNvPr id="90" name="Google Shape;90;p15"/>
          <p:cNvPicPr preferRelativeResize="0"/>
          <p:nvPr/>
        </p:nvPicPr>
        <p:blipFill rotWithShape="1">
          <a:blip r:embed="rId5">
            <a:alphaModFix/>
          </a:blip>
          <a:srcRect b="0" l="6707" r="0" t="6829"/>
          <a:stretch/>
        </p:blipFill>
        <p:spPr>
          <a:xfrm>
            <a:off x="962475" y="2721175"/>
            <a:ext cx="3144525" cy="2217100"/>
          </a:xfrm>
          <a:prstGeom prst="rect">
            <a:avLst/>
          </a:prstGeom>
          <a:noFill/>
          <a:ln>
            <a:noFill/>
          </a:ln>
        </p:spPr>
      </p:pic>
      <p:pic>
        <p:nvPicPr>
          <p:cNvPr id="91" name="Google Shape;91;p15"/>
          <p:cNvPicPr preferRelativeResize="0"/>
          <p:nvPr/>
        </p:nvPicPr>
        <p:blipFill rotWithShape="1">
          <a:blip r:embed="rId6">
            <a:alphaModFix/>
          </a:blip>
          <a:srcRect b="0" l="7732" r="0" t="10666"/>
          <a:stretch/>
        </p:blipFill>
        <p:spPr>
          <a:xfrm>
            <a:off x="4908825" y="2721175"/>
            <a:ext cx="3042374" cy="2217100"/>
          </a:xfrm>
          <a:prstGeom prst="rect">
            <a:avLst/>
          </a:prstGeom>
          <a:noFill/>
          <a:ln>
            <a:noFill/>
          </a:ln>
        </p:spPr>
      </p:pic>
      <p:pic>
        <p:nvPicPr>
          <p:cNvPr id="92" name="Google Shape;92;p15"/>
          <p:cNvPicPr preferRelativeResize="0"/>
          <p:nvPr/>
        </p:nvPicPr>
        <p:blipFill>
          <a:blip r:embed="rId7">
            <a:alphaModFix/>
          </a:blip>
          <a:stretch>
            <a:fillRect/>
          </a:stretch>
        </p:blipFill>
        <p:spPr>
          <a:xfrm>
            <a:off x="3543999" y="1993500"/>
            <a:ext cx="2056000" cy="11565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chemeClr val="dk1"/>
                </a:solidFill>
                <a:latin typeface="Handlee"/>
                <a:ea typeface="Handlee"/>
                <a:cs typeface="Handlee"/>
                <a:sym typeface="Handlee"/>
              </a:rPr>
              <a:t>ASD EA PD Summary</a:t>
            </a:r>
            <a:endParaRPr b="1">
              <a:solidFill>
                <a:schemeClr val="dk1"/>
              </a:solidFill>
              <a:latin typeface="Handlee"/>
              <a:ea typeface="Handlee"/>
              <a:cs typeface="Handlee"/>
              <a:sym typeface="Handlee"/>
            </a:endParaRPr>
          </a:p>
        </p:txBody>
      </p:sp>
      <p:sp>
        <p:nvSpPr>
          <p:cNvPr id="98" name="Google Shape;98;p16"/>
          <p:cNvSpPr txBox="1"/>
          <p:nvPr>
            <p:ph idx="1" type="body"/>
          </p:nvPr>
        </p:nvSpPr>
        <p:spPr>
          <a:xfrm>
            <a:off x="311700" y="1017725"/>
            <a:ext cx="8520600" cy="3665100"/>
          </a:xfrm>
          <a:prstGeom prst="rect">
            <a:avLst/>
          </a:prstGeom>
        </p:spPr>
        <p:txBody>
          <a:bodyPr anchorCtr="0" anchor="t" bIns="91425" lIns="91425" spcFirstLastPara="1" rIns="91425" wrap="square" tIns="91425">
            <a:normAutofit/>
          </a:bodyPr>
          <a:lstStyle/>
          <a:p>
            <a:pPr indent="-361950" lvl="0" marL="457200" rtl="0" algn="l">
              <a:lnSpc>
                <a:spcPct val="100000"/>
              </a:lnSpc>
              <a:spcBef>
                <a:spcPts val="1000"/>
              </a:spcBef>
              <a:spcAft>
                <a:spcPts val="0"/>
              </a:spcAft>
              <a:buSzPts val="2100"/>
              <a:buFont typeface="Handlee"/>
              <a:buChar char="●"/>
            </a:pPr>
            <a:r>
              <a:rPr b="1" lang="en" sz="2100">
                <a:latin typeface="Handlee"/>
                <a:ea typeface="Handlee"/>
                <a:cs typeface="Handlee"/>
                <a:sym typeface="Handlee"/>
              </a:rPr>
              <a:t>Understanding Autism Spectrum Disorder: </a:t>
            </a:r>
            <a:r>
              <a:rPr lang="en" sz="2100">
                <a:latin typeface="Handlee"/>
                <a:ea typeface="Handlee"/>
                <a:cs typeface="Handlee"/>
                <a:sym typeface="Handlee"/>
              </a:rPr>
              <a:t>Diagnostic Criteria </a:t>
            </a:r>
            <a:endParaRPr sz="2100">
              <a:latin typeface="Handlee"/>
              <a:ea typeface="Handlee"/>
              <a:cs typeface="Handlee"/>
              <a:sym typeface="Handlee"/>
            </a:endParaRPr>
          </a:p>
          <a:p>
            <a:pPr indent="-361950" lvl="0" marL="457200" rtl="0" algn="l">
              <a:lnSpc>
                <a:spcPct val="100000"/>
              </a:lnSpc>
              <a:spcBef>
                <a:spcPts val="0"/>
              </a:spcBef>
              <a:spcAft>
                <a:spcPts val="0"/>
              </a:spcAft>
              <a:buSzPts val="2100"/>
              <a:buFont typeface="Handlee"/>
              <a:buChar char="●"/>
            </a:pPr>
            <a:r>
              <a:rPr b="1" lang="en" sz="2100">
                <a:latin typeface="Handlee"/>
                <a:ea typeface="Handlee"/>
                <a:cs typeface="Handlee"/>
                <a:sym typeface="Handlee"/>
              </a:rPr>
              <a:t>Sensory and Regulation Strategies: </a:t>
            </a:r>
            <a:r>
              <a:rPr lang="en" sz="2100">
                <a:latin typeface="Handlee"/>
                <a:ea typeface="Handlee"/>
                <a:cs typeface="Handlee"/>
                <a:sym typeface="Handlee"/>
              </a:rPr>
              <a:t>Calming and Alerting Strategies, Regulation before Learning, and Identifying Regulation in Students</a:t>
            </a:r>
            <a:endParaRPr sz="2100">
              <a:latin typeface="Handlee"/>
              <a:ea typeface="Handlee"/>
              <a:cs typeface="Handlee"/>
              <a:sym typeface="Handlee"/>
            </a:endParaRPr>
          </a:p>
          <a:p>
            <a:pPr indent="-361950" lvl="0" marL="457200" rtl="0" algn="l">
              <a:lnSpc>
                <a:spcPct val="100000"/>
              </a:lnSpc>
              <a:spcBef>
                <a:spcPts val="0"/>
              </a:spcBef>
              <a:spcAft>
                <a:spcPts val="0"/>
              </a:spcAft>
              <a:buSzPts val="2100"/>
              <a:buFont typeface="Handlee"/>
              <a:buChar char="●"/>
            </a:pPr>
            <a:r>
              <a:rPr b="1" lang="en" sz="2100">
                <a:latin typeface="Handlee"/>
                <a:ea typeface="Handlee"/>
                <a:cs typeface="Handlee"/>
                <a:sym typeface="Handlee"/>
              </a:rPr>
              <a:t>Communication Methods: </a:t>
            </a:r>
            <a:r>
              <a:rPr lang="en" sz="2100">
                <a:latin typeface="Handlee"/>
                <a:ea typeface="Handlee"/>
                <a:cs typeface="Handlee"/>
                <a:sym typeface="Handlee"/>
              </a:rPr>
              <a:t>Augmentative/Alternative Communication, Modeling, Increasing Language, Statements not Questions, and Visuals</a:t>
            </a:r>
            <a:endParaRPr sz="2100">
              <a:latin typeface="Handlee"/>
              <a:ea typeface="Handlee"/>
              <a:cs typeface="Handlee"/>
              <a:sym typeface="Handlee"/>
            </a:endParaRPr>
          </a:p>
          <a:p>
            <a:pPr indent="0" lvl="0" marL="0" rtl="0" algn="l">
              <a:lnSpc>
                <a:spcPct val="100000"/>
              </a:lnSpc>
              <a:spcBef>
                <a:spcPts val="1000"/>
              </a:spcBef>
              <a:spcAft>
                <a:spcPts val="0"/>
              </a:spcAft>
              <a:buNone/>
            </a:pPr>
            <a:r>
              <a:t/>
            </a:r>
            <a:endParaRPr sz="2200">
              <a:latin typeface="Handlee"/>
              <a:ea typeface="Handlee"/>
              <a:cs typeface="Handlee"/>
              <a:sym typeface="Handlee"/>
            </a:endParaRPr>
          </a:p>
        </p:txBody>
      </p:sp>
      <p:sp>
        <p:nvSpPr>
          <p:cNvPr id="99" name="Google Shape;99;p16"/>
          <p:cNvSpPr txBox="1"/>
          <p:nvPr/>
        </p:nvSpPr>
        <p:spPr>
          <a:xfrm>
            <a:off x="-3619500" y="1830450"/>
            <a:ext cx="149100" cy="24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latin typeface="Proxima Nova"/>
              <a:ea typeface="Proxima Nova"/>
              <a:cs typeface="Proxima Nova"/>
              <a:sym typeface="Proxima Nova"/>
            </a:endParaRPr>
          </a:p>
        </p:txBody>
      </p:sp>
      <p:pic>
        <p:nvPicPr>
          <p:cNvPr id="100" name="Google Shape;100;p16"/>
          <p:cNvPicPr preferRelativeResize="0"/>
          <p:nvPr/>
        </p:nvPicPr>
        <p:blipFill rotWithShape="1">
          <a:blip r:embed="rId3">
            <a:alphaModFix/>
          </a:blip>
          <a:srcRect b="0" l="0" r="0" t="7114"/>
          <a:stretch/>
        </p:blipFill>
        <p:spPr>
          <a:xfrm>
            <a:off x="3079061" y="2808575"/>
            <a:ext cx="2178538" cy="2136074"/>
          </a:xfrm>
          <a:prstGeom prst="rect">
            <a:avLst/>
          </a:prstGeom>
          <a:noFill/>
          <a:ln>
            <a:noFill/>
          </a:ln>
        </p:spPr>
      </p:pic>
      <p:pic>
        <p:nvPicPr>
          <p:cNvPr id="101" name="Google Shape;101;p16"/>
          <p:cNvPicPr preferRelativeResize="0"/>
          <p:nvPr/>
        </p:nvPicPr>
        <p:blipFill>
          <a:blip r:embed="rId4">
            <a:alphaModFix/>
          </a:blip>
          <a:stretch>
            <a:fillRect/>
          </a:stretch>
        </p:blipFill>
        <p:spPr>
          <a:xfrm>
            <a:off x="5462272" y="3042325"/>
            <a:ext cx="2966352" cy="1668576"/>
          </a:xfrm>
          <a:prstGeom prst="rect">
            <a:avLst/>
          </a:prstGeom>
          <a:noFill/>
          <a:ln>
            <a:noFill/>
          </a:ln>
        </p:spPr>
      </p:pic>
      <p:pic>
        <p:nvPicPr>
          <p:cNvPr id="102" name="Google Shape;102;p16"/>
          <p:cNvPicPr preferRelativeResize="0"/>
          <p:nvPr/>
        </p:nvPicPr>
        <p:blipFill>
          <a:blip r:embed="rId5">
            <a:alphaModFix/>
          </a:blip>
          <a:stretch>
            <a:fillRect/>
          </a:stretch>
        </p:blipFill>
        <p:spPr>
          <a:xfrm>
            <a:off x="715375" y="2867937"/>
            <a:ext cx="2017351" cy="201735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1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chemeClr val="dk1"/>
                </a:solidFill>
                <a:latin typeface="Handlee"/>
                <a:ea typeface="Handlee"/>
                <a:cs typeface="Handlee"/>
                <a:sym typeface="Handlee"/>
              </a:rPr>
              <a:t>ASD </a:t>
            </a:r>
            <a:r>
              <a:rPr b="1" lang="en">
                <a:solidFill>
                  <a:schemeClr val="dk1"/>
                </a:solidFill>
                <a:latin typeface="Handlee"/>
                <a:ea typeface="Handlee"/>
                <a:cs typeface="Handlee"/>
                <a:sym typeface="Handlee"/>
              </a:rPr>
              <a:t>EA PD Summary</a:t>
            </a:r>
            <a:endParaRPr b="1">
              <a:solidFill>
                <a:schemeClr val="dk1"/>
              </a:solidFill>
              <a:latin typeface="Handlee"/>
              <a:ea typeface="Handlee"/>
              <a:cs typeface="Handlee"/>
              <a:sym typeface="Handlee"/>
            </a:endParaRPr>
          </a:p>
        </p:txBody>
      </p:sp>
      <p:sp>
        <p:nvSpPr>
          <p:cNvPr id="108" name="Google Shape;108;p17"/>
          <p:cNvSpPr txBox="1"/>
          <p:nvPr>
            <p:ph idx="1" type="body"/>
          </p:nvPr>
        </p:nvSpPr>
        <p:spPr>
          <a:xfrm>
            <a:off x="311700" y="1216575"/>
            <a:ext cx="8520600" cy="3665100"/>
          </a:xfrm>
          <a:prstGeom prst="rect">
            <a:avLst/>
          </a:prstGeom>
        </p:spPr>
        <p:txBody>
          <a:bodyPr anchorCtr="0" anchor="t" bIns="91425" lIns="91425" spcFirstLastPara="1" rIns="91425" wrap="square" tIns="91425">
            <a:normAutofit/>
          </a:bodyPr>
          <a:lstStyle/>
          <a:p>
            <a:pPr indent="-368300" lvl="0" marL="457200" rtl="0" algn="l">
              <a:lnSpc>
                <a:spcPct val="100000"/>
              </a:lnSpc>
              <a:spcBef>
                <a:spcPts val="1000"/>
              </a:spcBef>
              <a:spcAft>
                <a:spcPts val="0"/>
              </a:spcAft>
              <a:buSzPts val="2200"/>
              <a:buFont typeface="Handlee"/>
              <a:buChar char="●"/>
            </a:pPr>
            <a:r>
              <a:rPr b="1" lang="en" sz="2200">
                <a:latin typeface="Handlee"/>
                <a:ea typeface="Handlee"/>
                <a:cs typeface="Handlee"/>
                <a:sym typeface="Handlee"/>
              </a:rPr>
              <a:t>Building Relationships: </a:t>
            </a:r>
            <a:r>
              <a:rPr lang="en" sz="2200">
                <a:latin typeface="Handlee"/>
                <a:ea typeface="Handlee"/>
                <a:cs typeface="Handlee"/>
                <a:sym typeface="Handlee"/>
              </a:rPr>
              <a:t>Following the Child’s Lead/Interests </a:t>
            </a:r>
            <a:endParaRPr sz="2200">
              <a:latin typeface="Handlee"/>
              <a:ea typeface="Handlee"/>
              <a:cs typeface="Handlee"/>
              <a:sym typeface="Handlee"/>
            </a:endParaRPr>
          </a:p>
          <a:p>
            <a:pPr indent="-368300" lvl="0" marL="457200" rtl="0" algn="l">
              <a:lnSpc>
                <a:spcPct val="100000"/>
              </a:lnSpc>
              <a:spcBef>
                <a:spcPts val="0"/>
              </a:spcBef>
              <a:spcAft>
                <a:spcPts val="0"/>
              </a:spcAft>
              <a:buSzPts val="2200"/>
              <a:buFont typeface="Handlee"/>
              <a:buChar char="●"/>
            </a:pPr>
            <a:r>
              <a:rPr b="1" lang="en" sz="2200">
                <a:latin typeface="Handlee"/>
                <a:ea typeface="Handlee"/>
                <a:cs typeface="Handlee"/>
                <a:sym typeface="Handlee"/>
              </a:rPr>
              <a:t>Classroom Strategies: </a:t>
            </a:r>
            <a:r>
              <a:rPr lang="en" sz="2200">
                <a:latin typeface="Handlee"/>
                <a:ea typeface="Handlee"/>
                <a:cs typeface="Handlee"/>
                <a:sym typeface="Handlee"/>
              </a:rPr>
              <a:t>Transitions, Visuals, Wait Time, Prompting, Increasing Independence, Routines, and Expanding Skills </a:t>
            </a:r>
            <a:endParaRPr sz="2200">
              <a:latin typeface="Handlee"/>
              <a:ea typeface="Handlee"/>
              <a:cs typeface="Handlee"/>
              <a:sym typeface="Handlee"/>
            </a:endParaRPr>
          </a:p>
        </p:txBody>
      </p:sp>
      <p:sp>
        <p:nvSpPr>
          <p:cNvPr id="109" name="Google Shape;109;p17"/>
          <p:cNvSpPr txBox="1"/>
          <p:nvPr/>
        </p:nvSpPr>
        <p:spPr>
          <a:xfrm>
            <a:off x="-3619500" y="1830450"/>
            <a:ext cx="149100" cy="24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latin typeface="Proxima Nova"/>
              <a:ea typeface="Proxima Nova"/>
              <a:cs typeface="Proxima Nova"/>
              <a:sym typeface="Proxima Nova"/>
            </a:endParaRPr>
          </a:p>
        </p:txBody>
      </p:sp>
      <p:pic>
        <p:nvPicPr>
          <p:cNvPr id="110" name="Google Shape;110;p17"/>
          <p:cNvPicPr preferRelativeResize="0"/>
          <p:nvPr/>
        </p:nvPicPr>
        <p:blipFill>
          <a:blip r:embed="rId3">
            <a:alphaModFix/>
          </a:blip>
          <a:stretch>
            <a:fillRect/>
          </a:stretch>
        </p:blipFill>
        <p:spPr>
          <a:xfrm>
            <a:off x="505648" y="2709422"/>
            <a:ext cx="1507400" cy="2046315"/>
          </a:xfrm>
          <a:prstGeom prst="rect">
            <a:avLst/>
          </a:prstGeom>
          <a:noFill/>
          <a:ln>
            <a:noFill/>
          </a:ln>
        </p:spPr>
      </p:pic>
      <p:pic>
        <p:nvPicPr>
          <p:cNvPr id="111" name="Google Shape;111;p17"/>
          <p:cNvPicPr preferRelativeResize="0"/>
          <p:nvPr/>
        </p:nvPicPr>
        <p:blipFill>
          <a:blip r:embed="rId4">
            <a:alphaModFix/>
          </a:blip>
          <a:stretch>
            <a:fillRect/>
          </a:stretch>
        </p:blipFill>
        <p:spPr>
          <a:xfrm>
            <a:off x="2441800" y="2659413"/>
            <a:ext cx="2742701" cy="2146300"/>
          </a:xfrm>
          <a:prstGeom prst="rect">
            <a:avLst/>
          </a:prstGeom>
          <a:noFill/>
          <a:ln>
            <a:noFill/>
          </a:ln>
        </p:spPr>
      </p:pic>
      <p:pic>
        <p:nvPicPr>
          <p:cNvPr id="112" name="Google Shape;112;p17"/>
          <p:cNvPicPr preferRelativeResize="0"/>
          <p:nvPr/>
        </p:nvPicPr>
        <p:blipFill>
          <a:blip r:embed="rId5">
            <a:alphaModFix/>
          </a:blip>
          <a:stretch>
            <a:fillRect/>
          </a:stretch>
        </p:blipFill>
        <p:spPr>
          <a:xfrm>
            <a:off x="5393275" y="2847087"/>
            <a:ext cx="3245074" cy="17709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18"/>
          <p:cNvSpPr txBox="1"/>
          <p:nvPr>
            <p:ph type="ctrTitle"/>
          </p:nvPr>
        </p:nvSpPr>
        <p:spPr>
          <a:xfrm>
            <a:off x="311700" y="595975"/>
            <a:ext cx="8520600" cy="10149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sz="5300">
                <a:solidFill>
                  <a:schemeClr val="accent2"/>
                </a:solidFill>
                <a:latin typeface="Handlee"/>
                <a:ea typeface="Handlee"/>
                <a:cs typeface="Handlee"/>
                <a:sym typeface="Handlee"/>
              </a:rPr>
              <a:t>Understanding Autism</a:t>
            </a:r>
            <a:endParaRPr sz="5300">
              <a:solidFill>
                <a:schemeClr val="accent2"/>
              </a:solidFill>
              <a:latin typeface="Handlee"/>
              <a:ea typeface="Handlee"/>
              <a:cs typeface="Handlee"/>
              <a:sym typeface="Handlee"/>
            </a:endParaRPr>
          </a:p>
        </p:txBody>
      </p:sp>
      <p:pic>
        <p:nvPicPr>
          <p:cNvPr id="118" name="Google Shape;118;p18"/>
          <p:cNvPicPr preferRelativeResize="0"/>
          <p:nvPr/>
        </p:nvPicPr>
        <p:blipFill>
          <a:blip r:embed="rId3">
            <a:alphaModFix/>
          </a:blip>
          <a:stretch>
            <a:fillRect/>
          </a:stretch>
        </p:blipFill>
        <p:spPr>
          <a:xfrm>
            <a:off x="1702825" y="1610875"/>
            <a:ext cx="5738355" cy="32278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i="1" lang="en" sz="2700">
                <a:solidFill>
                  <a:schemeClr val="dk1"/>
                </a:solidFill>
                <a:latin typeface="Handlee"/>
                <a:ea typeface="Handlee"/>
                <a:cs typeface="Handlee"/>
                <a:sym typeface="Handlee"/>
              </a:rPr>
              <a:t>DSM-5-TR</a:t>
            </a:r>
            <a:r>
              <a:rPr b="1" lang="en" sz="2700">
                <a:solidFill>
                  <a:schemeClr val="dk1"/>
                </a:solidFill>
                <a:latin typeface="Handlee"/>
                <a:ea typeface="Handlee"/>
                <a:cs typeface="Handlee"/>
                <a:sym typeface="Handlee"/>
              </a:rPr>
              <a:t> - Autism Spectrum Disorder (ASD)</a:t>
            </a:r>
            <a:endParaRPr b="1" sz="2700">
              <a:solidFill>
                <a:schemeClr val="dk1"/>
              </a:solidFill>
              <a:latin typeface="Handlee"/>
              <a:ea typeface="Handlee"/>
              <a:cs typeface="Handlee"/>
              <a:sym typeface="Handlee"/>
            </a:endParaRPr>
          </a:p>
        </p:txBody>
      </p:sp>
      <p:sp>
        <p:nvSpPr>
          <p:cNvPr id="124" name="Google Shape;124;p19"/>
          <p:cNvSpPr txBox="1"/>
          <p:nvPr>
            <p:ph idx="1" type="body"/>
          </p:nvPr>
        </p:nvSpPr>
        <p:spPr>
          <a:xfrm>
            <a:off x="311700" y="1152475"/>
            <a:ext cx="64251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latin typeface="Handlee"/>
                <a:ea typeface="Handlee"/>
                <a:cs typeface="Handlee"/>
                <a:sym typeface="Handlee"/>
              </a:rPr>
              <a:t>The </a:t>
            </a:r>
            <a:r>
              <a:rPr i="1" lang="en">
                <a:latin typeface="Handlee"/>
                <a:ea typeface="Handlee"/>
                <a:cs typeface="Handlee"/>
                <a:sym typeface="Handlee"/>
              </a:rPr>
              <a:t>DSM-5-TR </a:t>
            </a:r>
            <a:r>
              <a:rPr lang="en">
                <a:latin typeface="Handlee"/>
                <a:ea typeface="Handlee"/>
                <a:cs typeface="Handlee"/>
                <a:sym typeface="Handlee"/>
              </a:rPr>
              <a:t>allows for a </a:t>
            </a:r>
            <a:r>
              <a:rPr lang="en" u="sng">
                <a:latin typeface="Handlee"/>
                <a:ea typeface="Handlee"/>
                <a:cs typeface="Handlee"/>
                <a:sym typeface="Handlee"/>
              </a:rPr>
              <a:t>wide range of difference.</a:t>
            </a:r>
            <a:r>
              <a:rPr lang="en">
                <a:latin typeface="Handlee"/>
                <a:ea typeface="Handlee"/>
                <a:cs typeface="Handlee"/>
                <a:sym typeface="Handlee"/>
              </a:rPr>
              <a:t> </a:t>
            </a:r>
            <a:endParaRPr>
              <a:latin typeface="Handlee"/>
              <a:ea typeface="Handlee"/>
              <a:cs typeface="Handlee"/>
              <a:sym typeface="Handlee"/>
            </a:endParaRPr>
          </a:p>
          <a:p>
            <a:pPr indent="-342900" lvl="0" marL="457200" rtl="0" algn="l">
              <a:spcBef>
                <a:spcPts val="0"/>
              </a:spcBef>
              <a:spcAft>
                <a:spcPts val="0"/>
              </a:spcAft>
              <a:buSzPts val="1800"/>
              <a:buChar char="●"/>
            </a:pPr>
            <a:r>
              <a:rPr b="1" lang="en">
                <a:latin typeface="Handlee"/>
                <a:ea typeface="Handlee"/>
                <a:cs typeface="Handlee"/>
                <a:sym typeface="Handlee"/>
              </a:rPr>
              <a:t>D</a:t>
            </a:r>
            <a:r>
              <a:rPr b="1" lang="en">
                <a:latin typeface="Handlee"/>
                <a:ea typeface="Handlee"/>
                <a:cs typeface="Handlee"/>
                <a:sym typeface="Handlee"/>
              </a:rPr>
              <a:t>ifference does not mean disorder. </a:t>
            </a:r>
            <a:endParaRPr b="1">
              <a:latin typeface="Handlee"/>
              <a:ea typeface="Handlee"/>
              <a:cs typeface="Handlee"/>
              <a:sym typeface="Handlee"/>
            </a:endParaRPr>
          </a:p>
          <a:p>
            <a:pPr indent="-342900" lvl="0" marL="457200" rtl="0" algn="l">
              <a:spcBef>
                <a:spcPts val="0"/>
              </a:spcBef>
              <a:spcAft>
                <a:spcPts val="0"/>
              </a:spcAft>
              <a:buSzPts val="1800"/>
              <a:buChar char="●"/>
            </a:pPr>
            <a:r>
              <a:rPr lang="en">
                <a:latin typeface="Handlee"/>
                <a:ea typeface="Handlee"/>
                <a:cs typeface="Handlee"/>
                <a:sym typeface="Handlee"/>
              </a:rPr>
              <a:t>Difference becomes a disorder when it is </a:t>
            </a:r>
            <a:r>
              <a:rPr b="1" lang="en">
                <a:latin typeface="Handlee"/>
                <a:ea typeface="Handlee"/>
                <a:cs typeface="Handlee"/>
                <a:sym typeface="Handlee"/>
              </a:rPr>
              <a:t>clinically significant </a:t>
            </a:r>
            <a:r>
              <a:rPr lang="en">
                <a:latin typeface="Handlee"/>
                <a:ea typeface="Handlee"/>
                <a:cs typeface="Handlee"/>
                <a:sym typeface="Handlee"/>
              </a:rPr>
              <a:t>and the person is in “</a:t>
            </a:r>
            <a:r>
              <a:rPr b="1" lang="en">
                <a:latin typeface="Handlee"/>
                <a:ea typeface="Handlee"/>
                <a:cs typeface="Handlee"/>
                <a:sym typeface="Handlee"/>
              </a:rPr>
              <a:t>significant distress </a:t>
            </a:r>
            <a:r>
              <a:rPr lang="en">
                <a:latin typeface="Handlee"/>
                <a:ea typeface="Handlee"/>
                <a:cs typeface="Handlee"/>
                <a:sym typeface="Handlee"/>
              </a:rPr>
              <a:t>in social, [educational], or other </a:t>
            </a:r>
            <a:r>
              <a:rPr lang="en">
                <a:latin typeface="Handlee"/>
                <a:ea typeface="Handlee"/>
                <a:cs typeface="Handlee"/>
                <a:sym typeface="Handlee"/>
              </a:rPr>
              <a:t>important</a:t>
            </a:r>
            <a:r>
              <a:rPr lang="en">
                <a:latin typeface="Handlee"/>
                <a:ea typeface="Handlee"/>
                <a:cs typeface="Handlee"/>
                <a:sym typeface="Handlee"/>
              </a:rPr>
              <a:t> activities” (</a:t>
            </a:r>
            <a:r>
              <a:rPr i="1" lang="en">
                <a:latin typeface="Handlee"/>
                <a:ea typeface="Handlee"/>
                <a:cs typeface="Handlee"/>
                <a:sym typeface="Handlee"/>
              </a:rPr>
              <a:t>DSM-5-TR</a:t>
            </a:r>
            <a:r>
              <a:rPr lang="en">
                <a:latin typeface="Handlee"/>
                <a:ea typeface="Handlee"/>
                <a:cs typeface="Handlee"/>
                <a:sym typeface="Handlee"/>
              </a:rPr>
              <a:t>, 2022, p. 20). </a:t>
            </a:r>
            <a:endParaRPr>
              <a:latin typeface="Handlee"/>
              <a:ea typeface="Handlee"/>
              <a:cs typeface="Handlee"/>
              <a:sym typeface="Handlee"/>
            </a:endParaRPr>
          </a:p>
          <a:p>
            <a:pPr indent="-342900" lvl="0" marL="457200" rtl="0" algn="l">
              <a:spcBef>
                <a:spcPts val="0"/>
              </a:spcBef>
              <a:spcAft>
                <a:spcPts val="0"/>
              </a:spcAft>
              <a:buSzPts val="1800"/>
              <a:buChar char="●"/>
            </a:pPr>
            <a:r>
              <a:rPr lang="en">
                <a:latin typeface="Handlee"/>
                <a:ea typeface="Handlee"/>
                <a:cs typeface="Handlee"/>
                <a:sym typeface="Handlee"/>
              </a:rPr>
              <a:t>Disorder means that the </a:t>
            </a:r>
            <a:r>
              <a:rPr lang="en">
                <a:latin typeface="Handlee"/>
                <a:ea typeface="Handlee"/>
                <a:cs typeface="Handlee"/>
                <a:sym typeface="Handlee"/>
              </a:rPr>
              <a:t>person's</a:t>
            </a:r>
            <a:r>
              <a:rPr lang="en">
                <a:latin typeface="Handlee"/>
                <a:ea typeface="Handlee"/>
                <a:cs typeface="Handlee"/>
                <a:sym typeface="Handlee"/>
              </a:rPr>
              <a:t> </a:t>
            </a:r>
            <a:r>
              <a:rPr b="1" lang="en">
                <a:latin typeface="Handlee"/>
                <a:ea typeface="Handlee"/>
                <a:cs typeface="Handlee"/>
                <a:sym typeface="Handlee"/>
              </a:rPr>
              <a:t>functioning is impaired.</a:t>
            </a:r>
            <a:endParaRPr b="1">
              <a:latin typeface="Handlee"/>
              <a:ea typeface="Handlee"/>
              <a:cs typeface="Handlee"/>
              <a:sym typeface="Handlee"/>
            </a:endParaRPr>
          </a:p>
          <a:p>
            <a:pPr indent="-342900" lvl="0" marL="457200" rtl="0" algn="l">
              <a:spcBef>
                <a:spcPts val="0"/>
              </a:spcBef>
              <a:spcAft>
                <a:spcPts val="0"/>
              </a:spcAft>
              <a:buSzPts val="1800"/>
              <a:buChar char="●"/>
            </a:pPr>
            <a:r>
              <a:rPr lang="en">
                <a:latin typeface="Handlee"/>
                <a:ea typeface="Handlee"/>
                <a:cs typeface="Handlee"/>
                <a:sym typeface="Handlee"/>
              </a:rPr>
              <a:t>There is no such thing as “high functioning ____ disorder.” However, a person may be doing well because </a:t>
            </a:r>
            <a:r>
              <a:rPr b="1" lang="en" u="sng">
                <a:latin typeface="Handlee"/>
                <a:ea typeface="Handlee"/>
                <a:cs typeface="Handlee"/>
                <a:sym typeface="Handlee"/>
              </a:rPr>
              <a:t>they are supported. </a:t>
            </a:r>
            <a:r>
              <a:rPr b="1" lang="en"/>
              <a:t> </a:t>
            </a:r>
            <a:endParaRPr b="1"/>
          </a:p>
        </p:txBody>
      </p:sp>
      <p:pic>
        <p:nvPicPr>
          <p:cNvPr id="125" name="Google Shape;125;p19"/>
          <p:cNvPicPr preferRelativeResize="0"/>
          <p:nvPr/>
        </p:nvPicPr>
        <p:blipFill>
          <a:blip r:embed="rId3">
            <a:alphaModFix/>
          </a:blip>
          <a:stretch>
            <a:fillRect/>
          </a:stretch>
        </p:blipFill>
        <p:spPr>
          <a:xfrm>
            <a:off x="6736800" y="1546225"/>
            <a:ext cx="2095500" cy="26289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i="1" lang="en" sz="2700">
                <a:solidFill>
                  <a:schemeClr val="dk1"/>
                </a:solidFill>
                <a:latin typeface="Handlee"/>
                <a:ea typeface="Handlee"/>
                <a:cs typeface="Handlee"/>
                <a:sym typeface="Handlee"/>
              </a:rPr>
              <a:t>DSM-5-TR</a:t>
            </a:r>
            <a:r>
              <a:rPr b="1" lang="en" sz="2700">
                <a:solidFill>
                  <a:schemeClr val="dk1"/>
                </a:solidFill>
                <a:latin typeface="Handlee"/>
                <a:ea typeface="Handlee"/>
                <a:cs typeface="Handlee"/>
                <a:sym typeface="Handlee"/>
              </a:rPr>
              <a:t> - Autism Spectrum Disorder (ASD)</a:t>
            </a:r>
            <a:endParaRPr b="1" sz="2700">
              <a:solidFill>
                <a:schemeClr val="dk1"/>
              </a:solidFill>
              <a:latin typeface="Handlee"/>
              <a:ea typeface="Handlee"/>
              <a:cs typeface="Handlee"/>
              <a:sym typeface="Handlee"/>
            </a:endParaRPr>
          </a:p>
        </p:txBody>
      </p:sp>
      <p:graphicFrame>
        <p:nvGraphicFramePr>
          <p:cNvPr id="131" name="Google Shape;131;p20"/>
          <p:cNvGraphicFramePr/>
          <p:nvPr/>
        </p:nvGraphicFramePr>
        <p:xfrm>
          <a:off x="136175" y="1026288"/>
          <a:ext cx="3000000" cy="3000000"/>
        </p:xfrm>
        <a:graphic>
          <a:graphicData uri="http://schemas.openxmlformats.org/drawingml/2006/table">
            <a:tbl>
              <a:tblPr>
                <a:noFill/>
                <a:tableStyleId>{82F2EF58-9EF0-41A7-8DCA-4590E2B3D52D}</a:tableStyleId>
              </a:tblPr>
              <a:tblGrid>
                <a:gridCol w="4548325"/>
                <a:gridCol w="4323325"/>
              </a:tblGrid>
              <a:tr h="501800">
                <a:tc>
                  <a:txBody>
                    <a:bodyPr/>
                    <a:lstStyle/>
                    <a:p>
                      <a:pPr indent="0" lvl="0" marL="0" rtl="0" algn="l">
                        <a:spcBef>
                          <a:spcPts val="0"/>
                        </a:spcBef>
                        <a:spcAft>
                          <a:spcPts val="0"/>
                        </a:spcAft>
                        <a:buNone/>
                      </a:pPr>
                      <a:r>
                        <a:rPr b="1" lang="en" sz="2100">
                          <a:latin typeface="Handlee"/>
                          <a:ea typeface="Handlee"/>
                          <a:cs typeface="Handlee"/>
                          <a:sym typeface="Handlee"/>
                        </a:rPr>
                        <a:t>Criteria A</a:t>
                      </a:r>
                      <a:endParaRPr b="1" sz="2100">
                        <a:latin typeface="Handlee"/>
                        <a:ea typeface="Handlee"/>
                        <a:cs typeface="Handlee"/>
                        <a:sym typeface="Handlee"/>
                      </a:endParaRPr>
                    </a:p>
                  </a:txBody>
                  <a:tcPr marT="91425" marB="91425" marR="91425" marL="91425"/>
                </a:tc>
                <a:tc>
                  <a:txBody>
                    <a:bodyPr/>
                    <a:lstStyle/>
                    <a:p>
                      <a:pPr indent="0" lvl="0" marL="0" rtl="0" algn="l">
                        <a:spcBef>
                          <a:spcPts val="0"/>
                        </a:spcBef>
                        <a:spcAft>
                          <a:spcPts val="0"/>
                        </a:spcAft>
                        <a:buNone/>
                      </a:pPr>
                      <a:r>
                        <a:rPr b="1" lang="en" sz="2100">
                          <a:latin typeface="Handlee"/>
                          <a:ea typeface="Handlee"/>
                          <a:cs typeface="Handlee"/>
                          <a:sym typeface="Handlee"/>
                        </a:rPr>
                        <a:t>Criteria B</a:t>
                      </a:r>
                      <a:endParaRPr b="1" sz="2100">
                        <a:latin typeface="Handlee"/>
                        <a:ea typeface="Handlee"/>
                        <a:cs typeface="Handlee"/>
                        <a:sym typeface="Handlee"/>
                      </a:endParaRPr>
                    </a:p>
                  </a:txBody>
                  <a:tcPr marT="91425" marB="91425" marR="91425" marL="91425"/>
                </a:tc>
              </a:tr>
              <a:tr h="2302450">
                <a:tc>
                  <a:txBody>
                    <a:bodyPr/>
                    <a:lstStyle/>
                    <a:p>
                      <a:pPr indent="0" lvl="0" marL="0" rtl="0" algn="l">
                        <a:spcBef>
                          <a:spcPts val="0"/>
                        </a:spcBef>
                        <a:spcAft>
                          <a:spcPts val="0"/>
                        </a:spcAft>
                        <a:buNone/>
                      </a:pPr>
                      <a:r>
                        <a:rPr lang="en" sz="1800">
                          <a:latin typeface="Handlee"/>
                          <a:ea typeface="Handlee"/>
                          <a:cs typeface="Handlee"/>
                          <a:sym typeface="Handlee"/>
                        </a:rPr>
                        <a:t>Persistent deficits in social communication and social interaction across multiple contexts including: </a:t>
                      </a:r>
                      <a:endParaRPr sz="1800">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sz="1800">
                          <a:latin typeface="Handlee"/>
                          <a:ea typeface="Handlee"/>
                          <a:cs typeface="Handlee"/>
                          <a:sym typeface="Handlee"/>
                        </a:rPr>
                        <a:t>Social-emotional reciprocity </a:t>
                      </a:r>
                      <a:endParaRPr sz="1800">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sz="1800">
                          <a:latin typeface="Handlee"/>
                          <a:ea typeface="Handlee"/>
                          <a:cs typeface="Handlee"/>
                          <a:sym typeface="Handlee"/>
                        </a:rPr>
                        <a:t>Non-verbal behaviours </a:t>
                      </a:r>
                      <a:endParaRPr sz="1800">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sz="1800">
                          <a:latin typeface="Handlee"/>
                          <a:ea typeface="Handlee"/>
                          <a:cs typeface="Handlee"/>
                          <a:sym typeface="Handlee"/>
                        </a:rPr>
                        <a:t>Understanding and developing relationships </a:t>
                      </a:r>
                      <a:endParaRPr sz="1800">
                        <a:latin typeface="Handlee"/>
                        <a:ea typeface="Handlee"/>
                        <a:cs typeface="Handlee"/>
                        <a:sym typeface="Handlee"/>
                      </a:endParaRPr>
                    </a:p>
                  </a:txBody>
                  <a:tcPr marT="91425" marB="91425" marR="91425" marL="91425"/>
                </a:tc>
                <a:tc>
                  <a:txBody>
                    <a:bodyPr/>
                    <a:lstStyle/>
                    <a:p>
                      <a:pPr indent="0" lvl="0" marL="0" rtl="0" algn="l">
                        <a:spcBef>
                          <a:spcPts val="0"/>
                        </a:spcBef>
                        <a:spcAft>
                          <a:spcPts val="0"/>
                        </a:spcAft>
                        <a:buNone/>
                      </a:pPr>
                      <a:r>
                        <a:rPr lang="en" sz="1800">
                          <a:latin typeface="Handlee"/>
                          <a:ea typeface="Handlee"/>
                          <a:cs typeface="Handlee"/>
                          <a:sym typeface="Handlee"/>
                        </a:rPr>
                        <a:t>Restricted, </a:t>
                      </a:r>
                      <a:r>
                        <a:rPr lang="en" sz="1800">
                          <a:latin typeface="Handlee"/>
                          <a:ea typeface="Handlee"/>
                          <a:cs typeface="Handlee"/>
                          <a:sym typeface="Handlee"/>
                        </a:rPr>
                        <a:t>repetitive</a:t>
                      </a:r>
                      <a:r>
                        <a:rPr lang="en" sz="1800">
                          <a:latin typeface="Handlee"/>
                          <a:ea typeface="Handlee"/>
                          <a:cs typeface="Handlee"/>
                          <a:sym typeface="Handlee"/>
                        </a:rPr>
                        <a:t> patterns of behaviour, interests, or activities (need </a:t>
                      </a:r>
                      <a:r>
                        <a:rPr lang="en" sz="1800" u="sng">
                          <a:latin typeface="Handlee"/>
                          <a:ea typeface="Handlee"/>
                          <a:cs typeface="Handlee"/>
                          <a:sym typeface="Handlee"/>
                        </a:rPr>
                        <a:t>2 or more</a:t>
                      </a:r>
                      <a:r>
                        <a:rPr lang="en" sz="1800">
                          <a:latin typeface="Handlee"/>
                          <a:ea typeface="Handlee"/>
                          <a:cs typeface="Handlee"/>
                          <a:sym typeface="Handlee"/>
                        </a:rPr>
                        <a:t>):</a:t>
                      </a:r>
                      <a:endParaRPr sz="1800">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sz="1800">
                          <a:latin typeface="Handlee"/>
                          <a:ea typeface="Handlee"/>
                          <a:cs typeface="Handlee"/>
                          <a:sym typeface="Handlee"/>
                        </a:rPr>
                        <a:t>Stereotyped or repetitive motor movements, use of objects, or speech</a:t>
                      </a:r>
                      <a:endParaRPr sz="1800">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sz="1800">
                          <a:latin typeface="Handlee"/>
                          <a:ea typeface="Handlee"/>
                          <a:cs typeface="Handlee"/>
                          <a:sym typeface="Handlee"/>
                        </a:rPr>
                        <a:t>Inflexible adherence to routine</a:t>
                      </a:r>
                      <a:endParaRPr sz="1800">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sz="1800">
                          <a:latin typeface="Handlee"/>
                          <a:ea typeface="Handlee"/>
                          <a:cs typeface="Handlee"/>
                          <a:sym typeface="Handlee"/>
                        </a:rPr>
                        <a:t>Restricted fixated interests </a:t>
                      </a:r>
                      <a:endParaRPr sz="1800">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sz="1800">
                          <a:latin typeface="Handlee"/>
                          <a:ea typeface="Handlee"/>
                          <a:cs typeface="Handlee"/>
                          <a:sym typeface="Handlee"/>
                        </a:rPr>
                        <a:t>Hyper or hypoactivity to sensory input </a:t>
                      </a:r>
                      <a:endParaRPr sz="1800">
                        <a:latin typeface="Handlee"/>
                        <a:ea typeface="Handlee"/>
                        <a:cs typeface="Handlee"/>
                        <a:sym typeface="Handlee"/>
                      </a:endParaRPr>
                    </a:p>
                  </a:txBody>
                  <a:tcPr marT="91425" marB="91425" marR="91425" marL="91425"/>
                </a:tc>
              </a:tr>
            </a:tbl>
          </a:graphicData>
        </a:graphic>
      </p:graphicFrame>
      <p:sp>
        <p:nvSpPr>
          <p:cNvPr id="132" name="Google Shape;132;p20"/>
          <p:cNvSpPr txBox="1"/>
          <p:nvPr/>
        </p:nvSpPr>
        <p:spPr>
          <a:xfrm>
            <a:off x="4048350" y="2325925"/>
            <a:ext cx="1047300" cy="632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3000">
                <a:solidFill>
                  <a:schemeClr val="dk1"/>
                </a:solidFill>
                <a:latin typeface="Handlee"/>
                <a:ea typeface="Handlee"/>
                <a:cs typeface="Handlee"/>
                <a:sym typeface="Handlee"/>
              </a:rPr>
              <a:t>AND</a:t>
            </a:r>
            <a:endParaRPr b="1" sz="3000">
              <a:solidFill>
                <a:schemeClr val="dk1"/>
              </a:solidFill>
              <a:latin typeface="Handlee"/>
              <a:ea typeface="Handlee"/>
              <a:cs typeface="Handlee"/>
              <a:sym typeface="Handlee"/>
            </a:endParaRPr>
          </a:p>
        </p:txBody>
      </p:sp>
      <p:sp>
        <p:nvSpPr>
          <p:cNvPr id="133" name="Google Shape;133;p20"/>
          <p:cNvSpPr txBox="1"/>
          <p:nvPr/>
        </p:nvSpPr>
        <p:spPr>
          <a:xfrm>
            <a:off x="136175" y="3920250"/>
            <a:ext cx="4548300" cy="738900"/>
          </a:xfrm>
          <a:prstGeom prst="rect">
            <a:avLst/>
          </a:prstGeom>
          <a:noFill/>
          <a:ln>
            <a:noFill/>
          </a:ln>
        </p:spPr>
        <p:txBody>
          <a:bodyPr anchorCtr="0" anchor="t" bIns="91425" lIns="91425" spcFirstLastPara="1" rIns="91425" wrap="square" tIns="91425">
            <a:spAutoFit/>
          </a:bodyPr>
          <a:lstStyle/>
          <a:p>
            <a:pPr indent="-342900" lvl="0" marL="457200" rtl="0" algn="l">
              <a:spcBef>
                <a:spcPts val="0"/>
              </a:spcBef>
              <a:spcAft>
                <a:spcPts val="0"/>
              </a:spcAft>
              <a:buSzPts val="1800"/>
              <a:buFont typeface="Handlee"/>
              <a:buChar char="-"/>
            </a:pPr>
            <a:r>
              <a:rPr b="1" lang="en" sz="1800">
                <a:latin typeface="Handlee"/>
                <a:ea typeface="Handlee"/>
                <a:cs typeface="Handlee"/>
                <a:sym typeface="Handlee"/>
              </a:rPr>
              <a:t>Prevalence: </a:t>
            </a:r>
            <a:r>
              <a:rPr lang="en" sz="1800">
                <a:latin typeface="Handlee"/>
                <a:ea typeface="Handlee"/>
                <a:cs typeface="Handlee"/>
                <a:sym typeface="Handlee"/>
              </a:rPr>
              <a:t>1% of the population.</a:t>
            </a:r>
            <a:endParaRPr sz="1800">
              <a:latin typeface="Handlee"/>
              <a:ea typeface="Handlee"/>
              <a:cs typeface="Handlee"/>
              <a:sym typeface="Handlee"/>
            </a:endParaRPr>
          </a:p>
          <a:p>
            <a:pPr indent="-342900" lvl="0" marL="457200" rtl="0" algn="l">
              <a:spcBef>
                <a:spcPts val="0"/>
              </a:spcBef>
              <a:spcAft>
                <a:spcPts val="0"/>
              </a:spcAft>
              <a:buSzPts val="1800"/>
              <a:buFont typeface="Handlee"/>
              <a:buChar char="-"/>
            </a:pPr>
            <a:r>
              <a:rPr b="1" lang="en" sz="1800">
                <a:latin typeface="Handlee"/>
                <a:ea typeface="Handlee"/>
                <a:cs typeface="Handlee"/>
                <a:sym typeface="Handlee"/>
              </a:rPr>
              <a:t>Ratio Male to Female: </a:t>
            </a:r>
            <a:r>
              <a:rPr lang="en" sz="1800">
                <a:latin typeface="Handlee"/>
                <a:ea typeface="Handlee"/>
                <a:cs typeface="Handlee"/>
                <a:sym typeface="Handlee"/>
              </a:rPr>
              <a:t>4:1 </a:t>
            </a:r>
            <a:r>
              <a:rPr lang="en" sz="1800">
                <a:latin typeface="Handlee"/>
                <a:ea typeface="Handlee"/>
                <a:cs typeface="Handlee"/>
                <a:sym typeface="Handlee"/>
              </a:rPr>
              <a:t>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2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i="1" lang="en" sz="2700">
                <a:solidFill>
                  <a:schemeClr val="dk1"/>
                </a:solidFill>
                <a:latin typeface="Handlee"/>
                <a:ea typeface="Handlee"/>
                <a:cs typeface="Handlee"/>
                <a:sym typeface="Handlee"/>
              </a:rPr>
              <a:t>DSM-5-TR</a:t>
            </a:r>
            <a:r>
              <a:rPr b="1" lang="en" sz="2700">
                <a:solidFill>
                  <a:schemeClr val="dk1"/>
                </a:solidFill>
                <a:latin typeface="Handlee"/>
                <a:ea typeface="Handlee"/>
                <a:cs typeface="Handlee"/>
                <a:sym typeface="Handlee"/>
              </a:rPr>
              <a:t> - Autism Spectrum Disorder (ASD)</a:t>
            </a:r>
            <a:endParaRPr b="1" sz="2700">
              <a:solidFill>
                <a:schemeClr val="dk1"/>
              </a:solidFill>
              <a:latin typeface="Handlee"/>
              <a:ea typeface="Handlee"/>
              <a:cs typeface="Handlee"/>
              <a:sym typeface="Handlee"/>
            </a:endParaRPr>
          </a:p>
          <a:p>
            <a:pPr indent="0" lvl="0" marL="0" rtl="0" algn="l">
              <a:spcBef>
                <a:spcPts val="0"/>
              </a:spcBef>
              <a:spcAft>
                <a:spcPts val="0"/>
              </a:spcAft>
              <a:buNone/>
            </a:pPr>
            <a:r>
              <a:rPr b="1" lang="en" sz="2700">
                <a:solidFill>
                  <a:schemeClr val="dk1"/>
                </a:solidFill>
                <a:latin typeface="Handlee"/>
                <a:ea typeface="Handlee"/>
                <a:cs typeface="Handlee"/>
                <a:sym typeface="Handlee"/>
              </a:rPr>
              <a:t>Turn and Talk…</a:t>
            </a:r>
            <a:endParaRPr b="1" sz="2700">
              <a:solidFill>
                <a:schemeClr val="dk1"/>
              </a:solidFill>
              <a:latin typeface="Handlee"/>
              <a:ea typeface="Handlee"/>
              <a:cs typeface="Handlee"/>
              <a:sym typeface="Handlee"/>
            </a:endParaRPr>
          </a:p>
          <a:p>
            <a:pPr indent="0" lvl="0" marL="0" rtl="0" algn="l">
              <a:spcBef>
                <a:spcPts val="0"/>
              </a:spcBef>
              <a:spcAft>
                <a:spcPts val="0"/>
              </a:spcAft>
              <a:buNone/>
            </a:pPr>
            <a:r>
              <a:rPr b="1" lang="en" sz="2700">
                <a:solidFill>
                  <a:schemeClr val="dk1"/>
                </a:solidFill>
                <a:latin typeface="Handlee"/>
                <a:ea typeface="Handlee"/>
                <a:cs typeface="Handlee"/>
                <a:sym typeface="Handlee"/>
              </a:rPr>
              <a:t> </a:t>
            </a:r>
            <a:endParaRPr b="1" sz="2700">
              <a:solidFill>
                <a:schemeClr val="dk1"/>
              </a:solidFill>
              <a:latin typeface="Handlee"/>
              <a:ea typeface="Handlee"/>
              <a:cs typeface="Handlee"/>
              <a:sym typeface="Handlee"/>
            </a:endParaRPr>
          </a:p>
        </p:txBody>
      </p:sp>
      <p:sp>
        <p:nvSpPr>
          <p:cNvPr id="139" name="Google Shape;139;p21"/>
          <p:cNvSpPr txBox="1"/>
          <p:nvPr>
            <p:ph idx="1" type="body"/>
          </p:nvPr>
        </p:nvSpPr>
        <p:spPr>
          <a:xfrm>
            <a:off x="311700" y="1313325"/>
            <a:ext cx="8520600" cy="3416400"/>
          </a:xfrm>
          <a:prstGeom prst="rect">
            <a:avLst/>
          </a:prstGeom>
        </p:spPr>
        <p:txBody>
          <a:bodyPr anchorCtr="0" anchor="t" bIns="91425" lIns="91425" spcFirstLastPara="1" rIns="91425" wrap="square" tIns="91425">
            <a:normAutofit/>
          </a:bodyPr>
          <a:lstStyle/>
          <a:p>
            <a:pPr indent="-381000" lvl="0" marL="457200" rtl="0" algn="l">
              <a:spcBef>
                <a:spcPts val="0"/>
              </a:spcBef>
              <a:spcAft>
                <a:spcPts val="0"/>
              </a:spcAft>
              <a:buSzPts val="2400"/>
              <a:buFont typeface="Handlee"/>
              <a:buChar char="●"/>
            </a:pPr>
            <a:r>
              <a:rPr lang="en" sz="2400">
                <a:latin typeface="Handlee"/>
                <a:ea typeface="Handlee"/>
                <a:cs typeface="Handlee"/>
                <a:sym typeface="Handlee"/>
              </a:rPr>
              <a:t>Did any of the diagnostic criteria surprise you? </a:t>
            </a:r>
            <a:endParaRPr sz="2400">
              <a:latin typeface="Handlee"/>
              <a:ea typeface="Handlee"/>
              <a:cs typeface="Handlee"/>
              <a:sym typeface="Handlee"/>
            </a:endParaRPr>
          </a:p>
          <a:p>
            <a:pPr indent="-381000" lvl="0" marL="457200" rtl="0" algn="l">
              <a:spcBef>
                <a:spcPts val="0"/>
              </a:spcBef>
              <a:spcAft>
                <a:spcPts val="0"/>
              </a:spcAft>
              <a:buSzPts val="2400"/>
              <a:buFont typeface="Handlee"/>
              <a:buChar char="●"/>
            </a:pPr>
            <a:r>
              <a:rPr lang="en" sz="2400">
                <a:latin typeface="Handlee"/>
                <a:ea typeface="Handlee"/>
                <a:cs typeface="Handlee"/>
                <a:sym typeface="Handlee"/>
              </a:rPr>
              <a:t>Does the 1% prevalence rate seem accurate? </a:t>
            </a:r>
            <a:endParaRPr sz="2400">
              <a:latin typeface="Handlee"/>
              <a:ea typeface="Handlee"/>
              <a:cs typeface="Handlee"/>
              <a:sym typeface="Handlee"/>
            </a:endParaRPr>
          </a:p>
          <a:p>
            <a:pPr indent="-381000" lvl="0" marL="457200" rtl="0" algn="l">
              <a:spcBef>
                <a:spcPts val="0"/>
              </a:spcBef>
              <a:spcAft>
                <a:spcPts val="0"/>
              </a:spcAft>
              <a:buSzPts val="2400"/>
              <a:buFont typeface="Handlee"/>
              <a:buChar char="●"/>
            </a:pPr>
            <a:r>
              <a:rPr lang="en" sz="2400">
                <a:latin typeface="Handlee"/>
                <a:ea typeface="Handlee"/>
                <a:cs typeface="Handlee"/>
                <a:sym typeface="Handlee"/>
              </a:rPr>
              <a:t>What is “missing” from the diagnostic criteria that you were expecting to see? </a:t>
            </a:r>
            <a:endParaRPr sz="2400">
              <a:latin typeface="Handlee"/>
              <a:ea typeface="Handlee"/>
              <a:cs typeface="Handlee"/>
              <a:sym typeface="Handlee"/>
            </a:endParaRPr>
          </a:p>
        </p:txBody>
      </p:sp>
      <p:pic>
        <p:nvPicPr>
          <p:cNvPr descr="a man and a woman are sitting on a couch and talking to each other . (Provided by Tenor)" id="140" name="Google Shape;140;p21"/>
          <p:cNvPicPr preferRelativeResize="0"/>
          <p:nvPr/>
        </p:nvPicPr>
        <p:blipFill>
          <a:blip r:embed="rId3">
            <a:alphaModFix/>
          </a:blip>
          <a:stretch>
            <a:fillRect/>
          </a:stretch>
        </p:blipFill>
        <p:spPr>
          <a:xfrm>
            <a:off x="3811650" y="2810525"/>
            <a:ext cx="3721675" cy="21044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2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i="1" lang="en" sz="2700">
                <a:solidFill>
                  <a:schemeClr val="dk1"/>
                </a:solidFill>
                <a:latin typeface="Handlee"/>
                <a:ea typeface="Handlee"/>
                <a:cs typeface="Handlee"/>
                <a:sym typeface="Handlee"/>
              </a:rPr>
              <a:t>DSM-5-TR</a:t>
            </a:r>
            <a:r>
              <a:rPr b="1" lang="en" sz="2700">
                <a:solidFill>
                  <a:schemeClr val="dk1"/>
                </a:solidFill>
                <a:latin typeface="Handlee"/>
                <a:ea typeface="Handlee"/>
                <a:cs typeface="Handlee"/>
                <a:sym typeface="Handlee"/>
              </a:rPr>
              <a:t> - Autism Spectrum Disorder (ASD) </a:t>
            </a:r>
            <a:endParaRPr b="1" sz="2700">
              <a:solidFill>
                <a:schemeClr val="dk1"/>
              </a:solidFill>
              <a:latin typeface="Handlee"/>
              <a:ea typeface="Handlee"/>
              <a:cs typeface="Handlee"/>
              <a:sym typeface="Handlee"/>
            </a:endParaRPr>
          </a:p>
          <a:p>
            <a:pPr indent="0" lvl="0" marL="0" rtl="0" algn="l">
              <a:spcBef>
                <a:spcPts val="0"/>
              </a:spcBef>
              <a:spcAft>
                <a:spcPts val="0"/>
              </a:spcAft>
              <a:buNone/>
            </a:pPr>
            <a:r>
              <a:rPr b="1" lang="en" sz="2700">
                <a:solidFill>
                  <a:schemeClr val="dk1"/>
                </a:solidFill>
                <a:latin typeface="Handlee"/>
                <a:ea typeface="Handlee"/>
                <a:cs typeface="Handlee"/>
                <a:sym typeface="Handlee"/>
              </a:rPr>
              <a:t>A note on severity levels… </a:t>
            </a:r>
            <a:endParaRPr b="1" sz="2700">
              <a:solidFill>
                <a:schemeClr val="dk1"/>
              </a:solidFill>
              <a:latin typeface="Handlee"/>
              <a:ea typeface="Handlee"/>
              <a:cs typeface="Handlee"/>
              <a:sym typeface="Handlee"/>
            </a:endParaRPr>
          </a:p>
        </p:txBody>
      </p:sp>
      <p:sp>
        <p:nvSpPr>
          <p:cNvPr id="146" name="Google Shape;146;p22"/>
          <p:cNvSpPr txBox="1"/>
          <p:nvPr>
            <p:ph idx="1" type="body"/>
          </p:nvPr>
        </p:nvSpPr>
        <p:spPr>
          <a:xfrm>
            <a:off x="311700" y="1328000"/>
            <a:ext cx="4728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latin typeface="Handlee"/>
                <a:ea typeface="Handlee"/>
                <a:cs typeface="Handlee"/>
                <a:sym typeface="Handlee"/>
              </a:rPr>
              <a:t>Severity levels are based on the </a:t>
            </a:r>
            <a:r>
              <a:rPr b="1" lang="en" u="sng">
                <a:latin typeface="Handlee"/>
                <a:ea typeface="Handlee"/>
                <a:cs typeface="Handlee"/>
                <a:sym typeface="Handlee"/>
              </a:rPr>
              <a:t>level of support.</a:t>
            </a:r>
            <a:endParaRPr b="1" u="sng">
              <a:latin typeface="Handlee"/>
              <a:ea typeface="Handlee"/>
              <a:cs typeface="Handlee"/>
              <a:sym typeface="Handlee"/>
            </a:endParaRPr>
          </a:p>
          <a:p>
            <a:pPr indent="-342900" lvl="0" marL="457200" rtl="0" algn="l">
              <a:spcBef>
                <a:spcPts val="0"/>
              </a:spcBef>
              <a:spcAft>
                <a:spcPts val="0"/>
              </a:spcAft>
              <a:buSzPts val="1800"/>
              <a:buChar char="●"/>
            </a:pPr>
            <a:r>
              <a:rPr b="1" lang="en">
                <a:latin typeface="Handlee"/>
                <a:ea typeface="Handlee"/>
                <a:cs typeface="Handlee"/>
                <a:sym typeface="Handlee"/>
              </a:rPr>
              <a:t>All people still need support. </a:t>
            </a:r>
            <a:endParaRPr b="1">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a:latin typeface="Handlee"/>
                <a:ea typeface="Handlee"/>
                <a:cs typeface="Handlee"/>
                <a:sym typeface="Handlee"/>
              </a:rPr>
              <a:t>Severity levels have </a:t>
            </a:r>
            <a:r>
              <a:rPr lang="en" u="sng">
                <a:latin typeface="Handlee"/>
                <a:ea typeface="Handlee"/>
                <a:cs typeface="Handlee"/>
                <a:sym typeface="Handlee"/>
              </a:rPr>
              <a:t>nothing to do with functioning.</a:t>
            </a:r>
            <a:r>
              <a:rPr lang="en">
                <a:latin typeface="Handlee"/>
                <a:ea typeface="Handlee"/>
                <a:cs typeface="Handlee"/>
                <a:sym typeface="Handlee"/>
              </a:rPr>
              <a:t> </a:t>
            </a:r>
            <a:endParaRPr>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a:latin typeface="Handlee"/>
                <a:ea typeface="Handlee"/>
                <a:cs typeface="Handlee"/>
                <a:sym typeface="Handlee"/>
              </a:rPr>
              <a:t>Functioning is not universal across all skills and environments - we all have strengths and weaknesses. </a:t>
            </a:r>
            <a:endParaRPr>
              <a:latin typeface="Handlee"/>
              <a:ea typeface="Handlee"/>
              <a:cs typeface="Handlee"/>
              <a:sym typeface="Handlee"/>
            </a:endParaRPr>
          </a:p>
        </p:txBody>
      </p:sp>
      <p:pic>
        <p:nvPicPr>
          <p:cNvPr id="147" name="Google Shape;147;p22"/>
          <p:cNvPicPr preferRelativeResize="0"/>
          <p:nvPr/>
        </p:nvPicPr>
        <p:blipFill rotWithShape="1">
          <a:blip r:embed="rId3">
            <a:alphaModFix/>
          </a:blip>
          <a:srcRect b="17672" l="37439" r="37090" t="23022"/>
          <a:stretch/>
        </p:blipFill>
        <p:spPr>
          <a:xfrm>
            <a:off x="5447200" y="1017725"/>
            <a:ext cx="2981726" cy="390509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2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i="1" lang="en" sz="2700">
                <a:solidFill>
                  <a:schemeClr val="dk1"/>
                </a:solidFill>
                <a:latin typeface="Handlee"/>
                <a:ea typeface="Handlee"/>
                <a:cs typeface="Handlee"/>
                <a:sym typeface="Handlee"/>
              </a:rPr>
              <a:t>DSM-5-TR</a:t>
            </a:r>
            <a:r>
              <a:rPr b="1" lang="en" sz="2700">
                <a:solidFill>
                  <a:schemeClr val="dk1"/>
                </a:solidFill>
                <a:latin typeface="Handlee"/>
                <a:ea typeface="Handlee"/>
                <a:cs typeface="Handlee"/>
                <a:sym typeface="Handlee"/>
              </a:rPr>
              <a:t> - Autism Spectrum Disorder (ASD) </a:t>
            </a:r>
            <a:endParaRPr b="1" sz="2700">
              <a:solidFill>
                <a:schemeClr val="dk1"/>
              </a:solidFill>
              <a:latin typeface="Handlee"/>
              <a:ea typeface="Handlee"/>
              <a:cs typeface="Handlee"/>
              <a:sym typeface="Handlee"/>
            </a:endParaRPr>
          </a:p>
          <a:p>
            <a:pPr indent="0" lvl="0" marL="0" rtl="0" algn="l">
              <a:spcBef>
                <a:spcPts val="0"/>
              </a:spcBef>
              <a:spcAft>
                <a:spcPts val="0"/>
              </a:spcAft>
              <a:buNone/>
            </a:pPr>
            <a:r>
              <a:rPr b="1" lang="en" sz="2700">
                <a:solidFill>
                  <a:schemeClr val="dk1"/>
                </a:solidFill>
                <a:latin typeface="Handlee"/>
                <a:ea typeface="Handlee"/>
                <a:cs typeface="Handlee"/>
                <a:sym typeface="Handlee"/>
              </a:rPr>
              <a:t>A note on our language… </a:t>
            </a:r>
            <a:endParaRPr b="1" sz="2700">
              <a:solidFill>
                <a:schemeClr val="dk1"/>
              </a:solidFill>
              <a:latin typeface="Handlee"/>
              <a:ea typeface="Handlee"/>
              <a:cs typeface="Handlee"/>
              <a:sym typeface="Handlee"/>
            </a:endParaRPr>
          </a:p>
        </p:txBody>
      </p:sp>
      <p:sp>
        <p:nvSpPr>
          <p:cNvPr id="153" name="Google Shape;153;p23"/>
          <p:cNvSpPr txBox="1"/>
          <p:nvPr>
            <p:ph idx="1" type="body"/>
          </p:nvPr>
        </p:nvSpPr>
        <p:spPr>
          <a:xfrm>
            <a:off x="311700" y="1328000"/>
            <a:ext cx="61731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Font typeface="Handlee"/>
              <a:buChar char="●"/>
            </a:pPr>
            <a:r>
              <a:rPr lang="en">
                <a:latin typeface="Handlee"/>
                <a:ea typeface="Handlee"/>
                <a:cs typeface="Handlee"/>
                <a:sym typeface="Handlee"/>
              </a:rPr>
              <a:t>We should </a:t>
            </a:r>
            <a:r>
              <a:rPr lang="en" u="sng">
                <a:latin typeface="Handlee"/>
                <a:ea typeface="Handlee"/>
                <a:cs typeface="Handlee"/>
                <a:sym typeface="Handlee"/>
              </a:rPr>
              <a:t>not</a:t>
            </a:r>
            <a:r>
              <a:rPr lang="en">
                <a:latin typeface="Handlee"/>
                <a:ea typeface="Handlee"/>
                <a:cs typeface="Handlee"/>
                <a:sym typeface="Handlee"/>
              </a:rPr>
              <a:t> be using terms like “high functioning” or “low functioning ASD.” </a:t>
            </a:r>
            <a:endParaRPr>
              <a:latin typeface="Handlee"/>
              <a:ea typeface="Handlee"/>
              <a:cs typeface="Handlee"/>
              <a:sym typeface="Handlee"/>
            </a:endParaRPr>
          </a:p>
          <a:p>
            <a:pPr indent="-342900" lvl="0" marL="457200" rtl="0" algn="l">
              <a:spcBef>
                <a:spcPts val="0"/>
              </a:spcBef>
              <a:spcAft>
                <a:spcPts val="0"/>
              </a:spcAft>
              <a:buSzPts val="1800"/>
              <a:buChar char="●"/>
            </a:pPr>
            <a:r>
              <a:rPr lang="en">
                <a:latin typeface="Handlee"/>
                <a:ea typeface="Handlee"/>
                <a:cs typeface="Handlee"/>
                <a:sym typeface="Handlee"/>
              </a:rPr>
              <a:t>However, using </a:t>
            </a:r>
            <a:r>
              <a:rPr b="1" lang="en">
                <a:latin typeface="Handlee"/>
                <a:ea typeface="Handlee"/>
                <a:cs typeface="Handlee"/>
                <a:sym typeface="Handlee"/>
              </a:rPr>
              <a:t>identity-first language vs. people-first language</a:t>
            </a:r>
            <a:r>
              <a:rPr lang="en">
                <a:latin typeface="Handlee"/>
                <a:ea typeface="Handlee"/>
                <a:cs typeface="Handlee"/>
                <a:sym typeface="Handlee"/>
              </a:rPr>
              <a:t> </a:t>
            </a:r>
            <a:r>
              <a:rPr b="1" lang="en">
                <a:latin typeface="Handlee"/>
                <a:ea typeface="Handlee"/>
                <a:cs typeface="Handlee"/>
                <a:sym typeface="Handlee"/>
              </a:rPr>
              <a:t>is a case-by-case situation.</a:t>
            </a:r>
            <a:endParaRPr b="1">
              <a:latin typeface="Handlee"/>
              <a:ea typeface="Handlee"/>
              <a:cs typeface="Handlee"/>
              <a:sym typeface="Handlee"/>
            </a:endParaRPr>
          </a:p>
          <a:p>
            <a:pPr indent="-342900" lvl="0" marL="457200" rtl="0" algn="l">
              <a:spcBef>
                <a:spcPts val="0"/>
              </a:spcBef>
              <a:spcAft>
                <a:spcPts val="0"/>
              </a:spcAft>
              <a:buSzPts val="1800"/>
              <a:buFont typeface="Handlee"/>
              <a:buChar char="●"/>
            </a:pPr>
            <a:r>
              <a:rPr lang="en">
                <a:latin typeface="Handlee"/>
                <a:ea typeface="Handlee"/>
                <a:cs typeface="Handlee"/>
                <a:sym typeface="Handlee"/>
              </a:rPr>
              <a:t>Some disability self-advocates prefer identity-first language (i.e. Autistic person). </a:t>
            </a:r>
            <a:endParaRPr>
              <a:latin typeface="Handlee"/>
              <a:ea typeface="Handlee"/>
              <a:cs typeface="Handlee"/>
              <a:sym typeface="Handlee"/>
            </a:endParaRPr>
          </a:p>
          <a:p>
            <a:pPr indent="-342900" lvl="0" marL="457200" rtl="0" algn="l">
              <a:spcBef>
                <a:spcPts val="0"/>
              </a:spcBef>
              <a:spcAft>
                <a:spcPts val="0"/>
              </a:spcAft>
              <a:buSzPts val="1800"/>
              <a:buChar char="●"/>
            </a:pPr>
            <a:r>
              <a:rPr b="1" lang="en">
                <a:latin typeface="Handlee"/>
                <a:ea typeface="Handlee"/>
                <a:cs typeface="Handlee"/>
                <a:sym typeface="Handlee"/>
              </a:rPr>
              <a:t>If you are unsure as to whether you should use people-first or identity-first language in order to be respectful, the best thing to do is ask the people themselves.</a:t>
            </a:r>
            <a:endParaRPr b="1">
              <a:latin typeface="Handlee"/>
              <a:ea typeface="Handlee"/>
              <a:cs typeface="Handlee"/>
              <a:sym typeface="Handlee"/>
            </a:endParaRPr>
          </a:p>
        </p:txBody>
      </p:sp>
      <p:pic>
        <p:nvPicPr>
          <p:cNvPr id="154" name="Google Shape;154;p23"/>
          <p:cNvPicPr preferRelativeResize="0"/>
          <p:nvPr/>
        </p:nvPicPr>
        <p:blipFill rotWithShape="1">
          <a:blip r:embed="rId3">
            <a:alphaModFix/>
          </a:blip>
          <a:srcRect b="0" l="6502" r="5747" t="0"/>
          <a:stretch/>
        </p:blipFill>
        <p:spPr>
          <a:xfrm>
            <a:off x="6646750" y="1575725"/>
            <a:ext cx="2185549" cy="1992050"/>
          </a:xfrm>
          <a:prstGeom prst="rect">
            <a:avLst/>
          </a:prstGeom>
          <a:noFill/>
          <a:ln>
            <a:noFill/>
          </a:ln>
        </p:spPr>
      </p:pic>
      <p:pic>
        <p:nvPicPr>
          <p:cNvPr descr="Logo-AUCD" id="155" name="Google Shape;155;p23"/>
          <p:cNvPicPr preferRelativeResize="0"/>
          <p:nvPr/>
        </p:nvPicPr>
        <p:blipFill>
          <a:blip r:embed="rId4">
            <a:alphaModFix/>
          </a:blip>
          <a:stretch>
            <a:fillRect/>
          </a:stretch>
        </p:blipFill>
        <p:spPr>
          <a:xfrm>
            <a:off x="6034254" y="4032225"/>
            <a:ext cx="2958847" cy="8876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2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i="1" lang="en" sz="2700">
                <a:solidFill>
                  <a:schemeClr val="dk1"/>
                </a:solidFill>
                <a:latin typeface="Handlee"/>
                <a:ea typeface="Handlee"/>
                <a:cs typeface="Handlee"/>
                <a:sym typeface="Handlee"/>
              </a:rPr>
              <a:t>DSM-5-TR</a:t>
            </a:r>
            <a:r>
              <a:rPr b="1" lang="en" sz="2700">
                <a:solidFill>
                  <a:schemeClr val="dk1"/>
                </a:solidFill>
                <a:latin typeface="Handlee"/>
                <a:ea typeface="Handlee"/>
                <a:cs typeface="Handlee"/>
                <a:sym typeface="Handlee"/>
              </a:rPr>
              <a:t> - Autism Spectrum Disorder (ASD) </a:t>
            </a:r>
            <a:endParaRPr b="1" sz="2700">
              <a:solidFill>
                <a:schemeClr val="dk1"/>
              </a:solidFill>
              <a:latin typeface="Handlee"/>
              <a:ea typeface="Handlee"/>
              <a:cs typeface="Handlee"/>
              <a:sym typeface="Handlee"/>
            </a:endParaRPr>
          </a:p>
          <a:p>
            <a:pPr indent="0" lvl="0" marL="0" rtl="0" algn="l">
              <a:spcBef>
                <a:spcPts val="0"/>
              </a:spcBef>
              <a:spcAft>
                <a:spcPts val="0"/>
              </a:spcAft>
              <a:buNone/>
            </a:pPr>
            <a:r>
              <a:rPr b="1" lang="en" sz="2700">
                <a:solidFill>
                  <a:schemeClr val="dk1"/>
                </a:solidFill>
                <a:latin typeface="Handlee"/>
                <a:ea typeface="Handlee"/>
                <a:cs typeface="Handlee"/>
                <a:sym typeface="Handlee"/>
              </a:rPr>
              <a:t>A note on sources of information…</a:t>
            </a:r>
            <a:endParaRPr b="1" sz="2700">
              <a:solidFill>
                <a:schemeClr val="dk1"/>
              </a:solidFill>
              <a:latin typeface="Handlee"/>
              <a:ea typeface="Handlee"/>
              <a:cs typeface="Handlee"/>
              <a:sym typeface="Handlee"/>
            </a:endParaRPr>
          </a:p>
        </p:txBody>
      </p:sp>
      <p:sp>
        <p:nvSpPr>
          <p:cNvPr id="161" name="Google Shape;161;p24"/>
          <p:cNvSpPr txBox="1"/>
          <p:nvPr/>
        </p:nvSpPr>
        <p:spPr>
          <a:xfrm>
            <a:off x="311700" y="1468350"/>
            <a:ext cx="8520600" cy="1629600"/>
          </a:xfrm>
          <a:prstGeom prst="rect">
            <a:avLst/>
          </a:prstGeom>
          <a:solidFill>
            <a:schemeClr val="dk1"/>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i="1" lang="en" sz="3200">
                <a:solidFill>
                  <a:schemeClr val="lt1"/>
                </a:solidFill>
                <a:latin typeface="Handlee"/>
                <a:ea typeface="Handlee"/>
                <a:cs typeface="Handlee"/>
                <a:sym typeface="Handlee"/>
              </a:rPr>
              <a:t>“Over 70% of the information about ASD and other diagnoses on TikTok and other social media </a:t>
            </a:r>
            <a:r>
              <a:rPr i="1" lang="en" sz="3200">
                <a:solidFill>
                  <a:schemeClr val="lt1"/>
                </a:solidFill>
                <a:latin typeface="Handlee"/>
                <a:ea typeface="Handlee"/>
                <a:cs typeface="Handlee"/>
                <a:sym typeface="Handlee"/>
              </a:rPr>
              <a:t>platforms</a:t>
            </a:r>
            <a:r>
              <a:rPr i="1" lang="en" sz="3200">
                <a:solidFill>
                  <a:schemeClr val="lt1"/>
                </a:solidFill>
                <a:latin typeface="Handlee"/>
                <a:ea typeface="Handlee"/>
                <a:cs typeface="Handlee"/>
                <a:sym typeface="Handlee"/>
              </a:rPr>
              <a:t> is inaccurate.” - </a:t>
            </a:r>
            <a:r>
              <a:rPr lang="en" sz="3200">
                <a:solidFill>
                  <a:schemeClr val="lt1"/>
                </a:solidFill>
                <a:latin typeface="Handlee"/>
                <a:ea typeface="Handlee"/>
                <a:cs typeface="Handlee"/>
                <a:sym typeface="Handlee"/>
              </a:rPr>
              <a:t>Psychology Today, 2023</a:t>
            </a:r>
            <a:endParaRPr sz="3200">
              <a:solidFill>
                <a:schemeClr val="lt1"/>
              </a:solidFill>
              <a:latin typeface="Handlee"/>
              <a:ea typeface="Handlee"/>
              <a:cs typeface="Handlee"/>
              <a:sym typeface="Handlee"/>
            </a:endParaRPr>
          </a:p>
        </p:txBody>
      </p:sp>
      <p:pic>
        <p:nvPicPr>
          <p:cNvPr id="162" name="Google Shape;162;p24"/>
          <p:cNvPicPr preferRelativeResize="0"/>
          <p:nvPr/>
        </p:nvPicPr>
        <p:blipFill>
          <a:blip r:embed="rId3">
            <a:alphaModFix/>
          </a:blip>
          <a:stretch>
            <a:fillRect/>
          </a:stretch>
        </p:blipFill>
        <p:spPr>
          <a:xfrm>
            <a:off x="5465425" y="3270450"/>
            <a:ext cx="2976900" cy="1799974"/>
          </a:xfrm>
          <a:prstGeom prst="rect">
            <a:avLst/>
          </a:prstGeom>
          <a:noFill/>
          <a:ln>
            <a:noFill/>
          </a:ln>
        </p:spPr>
      </p:pic>
      <p:pic>
        <p:nvPicPr>
          <p:cNvPr id="163" name="Google Shape;163;p24"/>
          <p:cNvPicPr preferRelativeResize="0"/>
          <p:nvPr/>
        </p:nvPicPr>
        <p:blipFill rotWithShape="1">
          <a:blip r:embed="rId4">
            <a:alphaModFix/>
          </a:blip>
          <a:srcRect b="22769" l="0" r="30623" t="39452"/>
          <a:stretch/>
        </p:blipFill>
        <p:spPr>
          <a:xfrm>
            <a:off x="701675" y="3270450"/>
            <a:ext cx="4044600" cy="123881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pic>
        <p:nvPicPr>
          <p:cNvPr id="168" name="Google Shape;168;p25"/>
          <p:cNvPicPr preferRelativeResize="0"/>
          <p:nvPr/>
        </p:nvPicPr>
        <p:blipFill>
          <a:blip r:embed="rId3">
            <a:alphaModFix/>
          </a:blip>
          <a:stretch>
            <a:fillRect/>
          </a:stretch>
        </p:blipFill>
        <p:spPr>
          <a:xfrm>
            <a:off x="1054300" y="485450"/>
            <a:ext cx="7035400" cy="41726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26"/>
          <p:cNvSpPr txBox="1"/>
          <p:nvPr>
            <p:ph type="ctrTitle"/>
          </p:nvPr>
        </p:nvSpPr>
        <p:spPr>
          <a:xfrm>
            <a:off x="311700" y="595975"/>
            <a:ext cx="8520600" cy="14085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solidFill>
                  <a:schemeClr val="accent2"/>
                </a:solidFill>
                <a:latin typeface="Handlee"/>
                <a:ea typeface="Handlee"/>
                <a:cs typeface="Handlee"/>
                <a:sym typeface="Handlee"/>
              </a:rPr>
              <a:t>Autism Myths Group Activity</a:t>
            </a:r>
            <a:endParaRPr>
              <a:solidFill>
                <a:schemeClr val="accent2"/>
              </a:solidFill>
              <a:latin typeface="Handlee"/>
              <a:ea typeface="Handlee"/>
              <a:cs typeface="Handlee"/>
              <a:sym typeface="Handlee"/>
            </a:endParaRPr>
          </a:p>
        </p:txBody>
      </p:sp>
      <p:sp>
        <p:nvSpPr>
          <p:cNvPr id="174" name="Google Shape;174;p26"/>
          <p:cNvSpPr txBox="1"/>
          <p:nvPr/>
        </p:nvSpPr>
        <p:spPr>
          <a:xfrm>
            <a:off x="643950" y="2891575"/>
            <a:ext cx="7856100" cy="10377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t/>
            </a:r>
            <a:endParaRPr sz="1900">
              <a:latin typeface="Handlee"/>
              <a:ea typeface="Handlee"/>
              <a:cs typeface="Handlee"/>
              <a:sym typeface="Handlee"/>
            </a:endParaRPr>
          </a:p>
          <a:p>
            <a:pPr indent="0" lvl="0" marL="0" rtl="0" algn="ctr">
              <a:lnSpc>
                <a:spcPct val="115000"/>
              </a:lnSpc>
              <a:spcBef>
                <a:spcPts val="0"/>
              </a:spcBef>
              <a:spcAft>
                <a:spcPts val="0"/>
              </a:spcAft>
              <a:buNone/>
            </a:pPr>
            <a:r>
              <a:rPr lang="en" sz="2100">
                <a:latin typeface="Handlee"/>
                <a:ea typeface="Handlee"/>
                <a:cs typeface="Handlee"/>
                <a:sym typeface="Handlee"/>
              </a:rPr>
              <a:t>With your partner, decide if the statement is a MYTH or a FACT. </a:t>
            </a:r>
            <a:endParaRPr sz="2100">
              <a:latin typeface="Handlee"/>
              <a:ea typeface="Handlee"/>
              <a:cs typeface="Handlee"/>
              <a:sym typeface="Handlee"/>
            </a:endParaRPr>
          </a:p>
          <a:p>
            <a:pPr indent="0" lvl="0" marL="0" rtl="0" algn="ctr">
              <a:lnSpc>
                <a:spcPct val="115000"/>
              </a:lnSpc>
              <a:spcBef>
                <a:spcPts val="0"/>
              </a:spcBef>
              <a:spcAft>
                <a:spcPts val="0"/>
              </a:spcAft>
              <a:buNone/>
            </a:pPr>
            <a:r>
              <a:rPr lang="en" sz="2100">
                <a:latin typeface="Handlee"/>
                <a:ea typeface="Handlee"/>
                <a:cs typeface="Handlee"/>
                <a:sym typeface="Handlee"/>
              </a:rPr>
              <a:t> What information do you know to support your claim? </a:t>
            </a:r>
            <a:endParaRPr sz="2100">
              <a:latin typeface="Handlee"/>
              <a:ea typeface="Handlee"/>
              <a:cs typeface="Handlee"/>
              <a:sym typeface="Handlee"/>
            </a:endParaRPr>
          </a:p>
          <a:p>
            <a:pPr indent="0" lvl="0" marL="0" rtl="0" algn="ctr">
              <a:lnSpc>
                <a:spcPct val="115000"/>
              </a:lnSpc>
              <a:spcBef>
                <a:spcPts val="0"/>
              </a:spcBef>
              <a:spcAft>
                <a:spcPts val="0"/>
              </a:spcAft>
              <a:buNone/>
            </a:pPr>
            <a:r>
              <a:rPr lang="en" sz="2100">
                <a:latin typeface="Handlee"/>
                <a:ea typeface="Handlee"/>
                <a:cs typeface="Handlee"/>
                <a:sym typeface="Handlee"/>
              </a:rPr>
              <a:t>Pick one person to share back to the </a:t>
            </a:r>
            <a:r>
              <a:rPr lang="en" sz="2100">
                <a:latin typeface="Handlee"/>
                <a:ea typeface="Handlee"/>
                <a:cs typeface="Handlee"/>
                <a:sym typeface="Handlee"/>
              </a:rPr>
              <a:t>larger</a:t>
            </a:r>
            <a:r>
              <a:rPr lang="en" sz="2100">
                <a:latin typeface="Handlee"/>
                <a:ea typeface="Handlee"/>
                <a:cs typeface="Handlee"/>
                <a:sym typeface="Handlee"/>
              </a:rPr>
              <a:t> group. </a:t>
            </a:r>
            <a:endParaRPr sz="2100">
              <a:latin typeface="Handlee"/>
              <a:ea typeface="Handlee"/>
              <a:cs typeface="Handlee"/>
              <a:sym typeface="Handlee"/>
            </a:endParaRPr>
          </a:p>
          <a:p>
            <a:pPr indent="0" lvl="0" marL="0" rtl="0" algn="ctr">
              <a:spcBef>
                <a:spcPts val="0"/>
              </a:spcBef>
              <a:spcAft>
                <a:spcPts val="0"/>
              </a:spcAft>
              <a:buNone/>
            </a:pPr>
            <a:r>
              <a:t/>
            </a:r>
            <a:endParaRPr sz="2600">
              <a:solidFill>
                <a:schemeClr val="dk2"/>
              </a:solidFill>
              <a:latin typeface="Handlee"/>
              <a:ea typeface="Handlee"/>
              <a:cs typeface="Handlee"/>
              <a:sym typeface="Handlee"/>
            </a:endParaRPr>
          </a:p>
        </p:txBody>
      </p:sp>
      <p:pic>
        <p:nvPicPr>
          <p:cNvPr id="175" name="Google Shape;175;p26"/>
          <p:cNvPicPr preferRelativeResize="0"/>
          <p:nvPr/>
        </p:nvPicPr>
        <p:blipFill>
          <a:blip r:embed="rId3">
            <a:alphaModFix/>
          </a:blip>
          <a:stretch>
            <a:fillRect/>
          </a:stretch>
        </p:blipFill>
        <p:spPr>
          <a:xfrm>
            <a:off x="3543999" y="1993500"/>
            <a:ext cx="2056000" cy="11565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27"/>
          <p:cNvSpPr txBox="1"/>
          <p:nvPr/>
        </p:nvSpPr>
        <p:spPr>
          <a:xfrm>
            <a:off x="643950" y="2891575"/>
            <a:ext cx="7856100" cy="10377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t/>
            </a:r>
            <a:endParaRPr sz="2100">
              <a:latin typeface="Handlee"/>
              <a:ea typeface="Handlee"/>
              <a:cs typeface="Handlee"/>
              <a:sym typeface="Handlee"/>
            </a:endParaRPr>
          </a:p>
          <a:p>
            <a:pPr indent="0" lvl="0" marL="0" rtl="0" algn="ctr">
              <a:spcBef>
                <a:spcPts val="0"/>
              </a:spcBef>
              <a:spcAft>
                <a:spcPts val="0"/>
              </a:spcAft>
              <a:buNone/>
            </a:pPr>
            <a:r>
              <a:t/>
            </a:r>
            <a:endParaRPr sz="2600">
              <a:solidFill>
                <a:schemeClr val="dk2"/>
              </a:solidFill>
              <a:latin typeface="Handlee"/>
              <a:ea typeface="Handlee"/>
              <a:cs typeface="Handlee"/>
              <a:sym typeface="Handlee"/>
            </a:endParaRPr>
          </a:p>
        </p:txBody>
      </p:sp>
      <p:pic>
        <p:nvPicPr>
          <p:cNvPr id="181" name="Google Shape;181;p27" title="testimonial from Mark.mp4">
            <a:hlinkClick r:id="rId3"/>
          </p:cNvPr>
          <p:cNvPicPr preferRelativeResize="0"/>
          <p:nvPr/>
        </p:nvPicPr>
        <p:blipFill>
          <a:blip r:embed="rId4">
            <a:alphaModFix/>
          </a:blip>
          <a:stretch>
            <a:fillRect/>
          </a:stretch>
        </p:blipFill>
        <p:spPr>
          <a:xfrm>
            <a:off x="643950" y="197850"/>
            <a:ext cx="7856100" cy="47478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1"/>
                                        </p:tgtEl>
                                        <p:attrNameLst>
                                          <p:attrName>style.visibility</p:attrName>
                                        </p:attrNameLst>
                                      </p:cBhvr>
                                      <p:to>
                                        <p:strVal val="visible"/>
                                      </p:to>
                                    </p:set>
                                    <p:animEffect filter="fade" transition="in">
                                      <p:cBhvr>
                                        <p:cTn dur="1000"/>
                                        <p:tgtEl>
                                          <p:spTgt spid="18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pic>
        <p:nvPicPr>
          <p:cNvPr descr="Thank You Colorful Words Free Stock Photo - Public Domain Pictures" id="186" name="Google Shape;186;p28"/>
          <p:cNvPicPr preferRelativeResize="0"/>
          <p:nvPr/>
        </p:nvPicPr>
        <p:blipFill>
          <a:blip r:embed="rId3">
            <a:alphaModFix/>
          </a:blip>
          <a:stretch>
            <a:fillRect/>
          </a:stretch>
        </p:blipFill>
        <p:spPr>
          <a:xfrm>
            <a:off x="2737713" y="737463"/>
            <a:ext cx="3668575" cy="36685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Gameday">
  <a:themeElements>
    <a:clrScheme name="Gameday">
      <a:dk1>
        <a:srgbClr val="4285F4"/>
      </a:dk1>
      <a:lt1>
        <a:srgbClr val="FFFFFF"/>
      </a:lt1>
      <a:dk2>
        <a:srgbClr val="666666"/>
      </a:dk2>
      <a:lt2>
        <a:srgbClr val="D9D9D9"/>
      </a:lt2>
      <a:accent1>
        <a:srgbClr val="455A64"/>
      </a:accent1>
      <a:accent2>
        <a:srgbClr val="607D8B"/>
      </a:accent2>
      <a:accent3>
        <a:srgbClr val="FF5722"/>
      </a:accent3>
      <a:accent4>
        <a:srgbClr val="D84315"/>
      </a:accent4>
      <a:accent5>
        <a:srgbClr val="1C3AA9"/>
      </a:accent5>
      <a:accent6>
        <a:srgbClr val="FFAB40"/>
      </a:accent6>
      <a:hlink>
        <a:srgbClr val="1C3AA9"/>
      </a:hlink>
      <a:folHlink>
        <a:srgbClr val="1C3A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