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0" r:id="rId1"/>
    <p:sldMasterId id="2147483691" r:id="rId2"/>
  </p:sldMasterIdLst>
  <p:notesMasterIdLst>
    <p:notesMasterId r:id="rId30"/>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5143500" type="screen16x9"/>
  <p:notesSz cx="6858000" cy="9144000"/>
  <p:embeddedFontLst>
    <p:embeddedFont>
      <p:font typeface="Archivo" panose="020B0604020202020204" charset="0"/>
      <p:regular r:id="rId31"/>
      <p:bold r:id="rId32"/>
      <p:italic r:id="rId33"/>
      <p:boldItalic r:id="rId34"/>
    </p:embeddedFont>
    <p:embeddedFont>
      <p:font typeface="Archivo Medium" panose="020B0604020202020204" charset="0"/>
      <p:regular r:id="rId35"/>
      <p:bold r:id="rId36"/>
      <p:italic r:id="rId37"/>
      <p:boldItalic r:id="rId38"/>
    </p:embeddedFont>
    <p:embeddedFont>
      <p:font typeface="Archivo SemiBold" panose="020B0604020202020204" charset="0"/>
      <p:regular r:id="rId39"/>
      <p:bold r:id="rId40"/>
      <p:italic r:id="rId41"/>
      <p:boldItalic r:id="rId42"/>
    </p:embeddedFont>
    <p:embeddedFont>
      <p:font typeface="Handlee" panose="020B0604020202020204" charset="0"/>
      <p:regular r:id="rId43"/>
    </p:embeddedFont>
    <p:embeddedFont>
      <p:font typeface="Roboto" panose="02000000000000000000" pitchFamily="2" charset="0"/>
      <p:regular r:id="rId44"/>
      <p:bold r:id="rId45"/>
      <p:italic r:id="rId46"/>
      <p:boldItalic r:id="rId47"/>
    </p:embeddedFont>
    <p:embeddedFont>
      <p:font typeface="Staatliches" pitchFamily="2" charset="0"/>
      <p:regular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12E2C45-A590-4D78-8949-0047948672C0}">
  <a:tblStyle styleId="{212E2C45-A590-4D78-8949-0047948672C0}"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940" y="3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9.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font" Target="fonts/font17.fntdata"/><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font" Target="fonts/font16.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6.fntdata"/><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fntdata"/><Relationship Id="rId44" Type="http://schemas.openxmlformats.org/officeDocument/2006/relationships/font" Target="fonts/font14.fntdata"/><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font" Target="fonts/font18.fntdata"/><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healthline.com/health/autism/autism-masking#effects"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healthline.com/health/autism/autism-masking#effect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345aeb54578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5" name="Google Shape;335;g345aeb5457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345aeb54578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1" name="Google Shape;341;g345aeb54578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17500" algn="l" rtl="0">
              <a:lnSpc>
                <a:spcPct val="115000"/>
              </a:lnSpc>
              <a:spcBef>
                <a:spcPts val="0"/>
              </a:spcBef>
              <a:spcAft>
                <a:spcPts val="0"/>
              </a:spcAft>
              <a:buClr>
                <a:schemeClr val="dk1"/>
              </a:buClr>
              <a:buSzPts val="1400"/>
              <a:buChar char="●"/>
            </a:pPr>
            <a:r>
              <a:rPr lang="en" sz="1400">
                <a:solidFill>
                  <a:schemeClr val="dk1"/>
                </a:solidFill>
              </a:rPr>
              <a:t>I have been asked to provide an overview of masking. I do want to be honest that I’m skeptical of this concept due to the research around it. I did try to keep an open mind and research valid sources (which are all noted in the subscripts on the slides). </a:t>
            </a:r>
            <a:endParaRPr sz="1400">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a:solidFill>
                  <a:schemeClr val="dk1"/>
                </a:solidFill>
              </a:rPr>
              <a:t>Additionally, differential diagnosis of ASD is complex - something I’m still learning and couldn’t begin to teach you in 30 minutes. </a:t>
            </a:r>
            <a:endParaRPr sz="1400">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a:solidFill>
                  <a:schemeClr val="dk1"/>
                </a:solidFill>
              </a:rPr>
              <a:t>The slides are information heavy but I have tried to simplify the concepts to make it more conversational. Please ask questions as needed. </a:t>
            </a:r>
            <a:endParaRPr sz="1400">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a:solidFill>
                  <a:schemeClr val="dk1"/>
                </a:solidFill>
              </a:rPr>
              <a:t>I will be using identity-first language (i.e. Autistic person) as per recent guideline changes. </a:t>
            </a:r>
            <a:endParaRPr sz="1400">
              <a:solidFill>
                <a:schemeClr val="dk1"/>
              </a:solidFill>
            </a:endParaRPr>
          </a:p>
          <a:p>
            <a:pPr marL="0" lvl="0" indent="0" algn="l" rtl="0">
              <a:lnSpc>
                <a:spcPct val="115000"/>
              </a:lnSpc>
              <a:spcBef>
                <a:spcPts val="1200"/>
              </a:spcBef>
              <a:spcAft>
                <a:spcPts val="0"/>
              </a:spcAft>
              <a:buNone/>
            </a:pPr>
            <a:endParaRPr sz="1400" b="1">
              <a:solidFill>
                <a:schemeClr val="dk1"/>
              </a:solidFill>
            </a:endParaRPr>
          </a:p>
          <a:p>
            <a:pPr marL="0" lvl="0" indent="0" algn="l" rtl="0">
              <a:lnSpc>
                <a:spcPct val="115000"/>
              </a:lnSpc>
              <a:spcBef>
                <a:spcPts val="1200"/>
              </a:spcBef>
              <a:spcAft>
                <a:spcPts val="1200"/>
              </a:spcAft>
              <a:buNone/>
            </a:pPr>
            <a:r>
              <a:rPr lang="en" sz="1400" b="1">
                <a:solidFill>
                  <a:schemeClr val="dk1"/>
                </a:solidFill>
              </a:rPr>
              <a:t>Source: #3 The Association of University Centers on Disabilities (AUCD) - </a:t>
            </a:r>
            <a:r>
              <a:rPr lang="en" sz="1400">
                <a:solidFill>
                  <a:schemeClr val="dk1"/>
                </a:solidFill>
              </a:rPr>
              <a:t>notes that “some disability self-advocates prefer identity-first language. Identity-first language emphasizes that the disability plays a role in who the person is, and reinforces disability as a </a:t>
            </a:r>
            <a:r>
              <a:rPr lang="en" sz="1400" u="sng">
                <a:solidFill>
                  <a:schemeClr val="dk1"/>
                </a:solidFill>
              </a:rPr>
              <a:t>positive cultural identifier</a:t>
            </a:r>
            <a:r>
              <a:rPr lang="en" sz="1400">
                <a:solidFill>
                  <a:schemeClr val="dk1"/>
                </a:solidFill>
              </a:rPr>
              <a:t>… it is important to note that whether a person with a disability prefers people-first or identity-first language it </a:t>
            </a:r>
            <a:r>
              <a:rPr lang="en" sz="1400" u="sng">
                <a:solidFill>
                  <a:schemeClr val="dk1"/>
                </a:solidFill>
              </a:rPr>
              <a:t>is not universal.</a:t>
            </a:r>
            <a:r>
              <a:rPr lang="en" sz="1400">
                <a:solidFill>
                  <a:schemeClr val="dk1"/>
                </a:solidFill>
              </a:rPr>
              <a:t> </a:t>
            </a:r>
            <a:endParaRPr sz="1400">
              <a:solidFill>
                <a:schemeClr val="dk1"/>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g33e33fb871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0" name="Google Shape;350;g33e33fb871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200"/>
              </a:spcAft>
              <a:buNone/>
            </a:pPr>
            <a:endParaRPr sz="1400">
              <a:solidFill>
                <a:schemeClr val="dk1"/>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34abfd6601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34abfd6601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345aeb54578_0_4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3" name="Google Shape;363;g345aeb54578_0_4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400" b="1">
                <a:solidFill>
                  <a:schemeClr val="dk1"/>
                </a:solidFill>
              </a:rPr>
              <a:t>Source: DSM-5-TR #2</a:t>
            </a:r>
            <a:endParaRPr sz="1400" b="1">
              <a:solidFill>
                <a:schemeClr val="dk1"/>
              </a:solidFill>
            </a:endParaRPr>
          </a:p>
          <a:p>
            <a:pPr marL="457200" lvl="0" indent="-317500" algn="l" rtl="0">
              <a:spcBef>
                <a:spcPts val="0"/>
              </a:spcBef>
              <a:spcAft>
                <a:spcPts val="0"/>
              </a:spcAft>
              <a:buClr>
                <a:schemeClr val="dk1"/>
              </a:buClr>
              <a:buSzPts val="1400"/>
              <a:buFont typeface="Calibri"/>
              <a:buChar char="●"/>
            </a:pPr>
            <a:r>
              <a:rPr lang="en" sz="1400" b="1">
                <a:solidFill>
                  <a:schemeClr val="dk1"/>
                </a:solidFill>
              </a:rPr>
              <a:t>Criteria: </a:t>
            </a:r>
            <a:r>
              <a:rPr lang="en" sz="1400">
                <a:solidFill>
                  <a:schemeClr val="dk1"/>
                </a:solidFill>
              </a:rPr>
              <a:t>Persistent deficits in social communication and social interaction across multiple contexts ex) social-emotional reciprocity, nonverbal behaviours, understanding and developing relationships. AND Restricted, repetitive patterns of behavior, interests, or activities as manifest by at least 2: stereotyped or repetitive motor movements, use of objects or speech, inflexible adherence to routines, restricted fixated interests, hyper or hypoactivity to sensory input.</a:t>
            </a:r>
            <a:endParaRPr sz="1400">
              <a:solidFill>
                <a:schemeClr val="dk1"/>
              </a:solidFill>
            </a:endParaRPr>
          </a:p>
          <a:p>
            <a:pPr marL="457200" lvl="0" indent="-317500" algn="l" rtl="0">
              <a:spcBef>
                <a:spcPts val="0"/>
              </a:spcBef>
              <a:spcAft>
                <a:spcPts val="0"/>
              </a:spcAft>
              <a:buClr>
                <a:schemeClr val="dk1"/>
              </a:buClr>
              <a:buSzPts val="1400"/>
              <a:buFont typeface="Calibri"/>
              <a:buChar char="●"/>
            </a:pPr>
            <a:r>
              <a:rPr lang="en" sz="1400" b="1">
                <a:solidFill>
                  <a:schemeClr val="dk1"/>
                </a:solidFill>
              </a:rPr>
              <a:t>IT IS BOTH </a:t>
            </a:r>
            <a:r>
              <a:rPr lang="en" sz="1400">
                <a:solidFill>
                  <a:schemeClr val="dk1"/>
                </a:solidFill>
              </a:rPr>
              <a:t>- </a:t>
            </a:r>
            <a:r>
              <a:rPr lang="en" sz="1400" b="1">
                <a:solidFill>
                  <a:schemeClr val="dk1"/>
                </a:solidFill>
              </a:rPr>
              <a:t>i.e. I have an inflexible adherence to routine, but I do not meet criteria. Why? </a:t>
            </a:r>
            <a:r>
              <a:rPr lang="en" sz="1400" b="1" u="sng">
                <a:solidFill>
                  <a:schemeClr val="dk1"/>
                </a:solidFill>
              </a:rPr>
              <a:t>Difference is not disorder.</a:t>
            </a:r>
            <a:r>
              <a:rPr lang="en" sz="1400" b="1">
                <a:solidFill>
                  <a:schemeClr val="dk1"/>
                </a:solidFill>
              </a:rPr>
              <a:t> </a:t>
            </a:r>
            <a:r>
              <a:rPr lang="en" sz="1400">
                <a:solidFill>
                  <a:schemeClr val="dk1"/>
                </a:solidFill>
              </a:rPr>
              <a:t>We all have specific interests; that isn’t a disorder on its own. </a:t>
            </a:r>
            <a:endParaRPr sz="1400">
              <a:solidFill>
                <a:schemeClr val="dk1"/>
              </a:solidFill>
            </a:endParaRPr>
          </a:p>
          <a:p>
            <a:pPr marL="457200" lvl="0" indent="-317500" algn="l" rtl="0">
              <a:spcBef>
                <a:spcPts val="0"/>
              </a:spcBef>
              <a:spcAft>
                <a:spcPts val="0"/>
              </a:spcAft>
              <a:buClr>
                <a:schemeClr val="dk1"/>
              </a:buClr>
              <a:buSzPts val="1400"/>
              <a:buFont typeface="Arial"/>
              <a:buChar char="●"/>
            </a:pPr>
            <a:r>
              <a:rPr lang="en" sz="1400">
                <a:solidFill>
                  <a:schemeClr val="dk1"/>
                </a:solidFill>
              </a:rPr>
              <a:t>It is also </a:t>
            </a:r>
            <a:r>
              <a:rPr lang="en" sz="1400" b="1">
                <a:solidFill>
                  <a:schemeClr val="dk1"/>
                </a:solidFill>
              </a:rPr>
              <a:t>ALL </a:t>
            </a:r>
            <a:r>
              <a:rPr lang="en" sz="1400">
                <a:solidFill>
                  <a:schemeClr val="dk1"/>
                </a:solidFill>
              </a:rPr>
              <a:t>- you need to have evidence of all of criteria A and at least 2 from criteria B. Meeting an item or 2, does not mean you have the diagnosis. </a:t>
            </a:r>
            <a:endParaRPr sz="1400">
              <a:solidFill>
                <a:schemeClr val="dk1"/>
              </a:solidFill>
            </a:endParaRPr>
          </a:p>
          <a:p>
            <a:pPr marL="457200" lvl="0" indent="-317500" algn="l" rtl="0">
              <a:spcBef>
                <a:spcPts val="0"/>
              </a:spcBef>
              <a:spcAft>
                <a:spcPts val="0"/>
              </a:spcAft>
              <a:buClr>
                <a:schemeClr val="dk1"/>
              </a:buClr>
              <a:buSzPts val="1400"/>
              <a:buFont typeface="Arial"/>
              <a:buChar char="●"/>
            </a:pPr>
            <a:r>
              <a:rPr lang="en" sz="1400">
                <a:solidFill>
                  <a:schemeClr val="dk1"/>
                </a:solidFill>
              </a:rPr>
              <a:t>There is also no such thing as “close to diagnosis” - you have it or you don’t. </a:t>
            </a:r>
            <a:endParaRPr sz="1400">
              <a:solidFill>
                <a:schemeClr val="dk1"/>
              </a:solidFill>
            </a:endParaRPr>
          </a:p>
          <a:p>
            <a:pPr marL="457200" lvl="0" indent="-317500" algn="l" rtl="0">
              <a:spcBef>
                <a:spcPts val="0"/>
              </a:spcBef>
              <a:spcAft>
                <a:spcPts val="0"/>
              </a:spcAft>
              <a:buClr>
                <a:schemeClr val="dk1"/>
              </a:buClr>
              <a:buSzPts val="1400"/>
              <a:buFont typeface="Noto Sans Symbols"/>
              <a:buChar char="●"/>
            </a:pPr>
            <a:r>
              <a:rPr lang="en" sz="1400">
                <a:solidFill>
                  <a:schemeClr val="dk1"/>
                </a:solidFill>
              </a:rPr>
              <a:t>Prevalence male to female is 4:1 - and we will be looking at that today so keep that in mind. </a:t>
            </a:r>
            <a:endParaRPr sz="1400">
              <a:solidFill>
                <a:schemeClr val="dk1"/>
              </a:solidFill>
            </a:endParaRPr>
          </a:p>
          <a:p>
            <a:pPr marL="457200" lvl="0" indent="-317500" algn="l" rtl="0">
              <a:spcBef>
                <a:spcPts val="0"/>
              </a:spcBef>
              <a:spcAft>
                <a:spcPts val="0"/>
              </a:spcAft>
              <a:buClr>
                <a:schemeClr val="dk1"/>
              </a:buClr>
              <a:buSzPts val="1400"/>
              <a:buFont typeface="Noto Sans Symbols"/>
              <a:buChar char="●"/>
            </a:pPr>
            <a:r>
              <a:rPr lang="en" sz="1400" b="1">
                <a:solidFill>
                  <a:schemeClr val="dk1"/>
                </a:solidFill>
              </a:rPr>
              <a:t>The DSM-5-TR allows for a wide range of difference. </a:t>
            </a:r>
            <a:endParaRPr sz="1400" b="1">
              <a:solidFill>
                <a:schemeClr val="dk1"/>
              </a:solidFill>
            </a:endParaRPr>
          </a:p>
          <a:p>
            <a:pPr marL="457200" lvl="0" indent="-317500" algn="l" rtl="0">
              <a:spcBef>
                <a:spcPts val="0"/>
              </a:spcBef>
              <a:spcAft>
                <a:spcPts val="0"/>
              </a:spcAft>
              <a:buClr>
                <a:schemeClr val="dk1"/>
              </a:buClr>
              <a:buSzPts val="1400"/>
              <a:buFont typeface="Noto Sans Symbols"/>
              <a:buChar char="●"/>
            </a:pPr>
            <a:r>
              <a:rPr lang="en" sz="1400" b="1">
                <a:solidFill>
                  <a:schemeClr val="dk1"/>
                </a:solidFill>
              </a:rPr>
              <a:t>All neurodevelopmental disorders and many without a disorder struggle with social communication and interaction. </a:t>
            </a:r>
            <a:endParaRPr sz="1400" b="1">
              <a:solidFill>
                <a:schemeClr val="dk1"/>
              </a:solidFill>
            </a:endParaRPr>
          </a:p>
          <a:p>
            <a:pPr marL="457200" lvl="0" indent="-317500" algn="l" rtl="0">
              <a:spcBef>
                <a:spcPts val="0"/>
              </a:spcBef>
              <a:spcAft>
                <a:spcPts val="0"/>
              </a:spcAft>
              <a:buClr>
                <a:schemeClr val="dk1"/>
              </a:buClr>
              <a:buSzPts val="1400"/>
              <a:buFont typeface="Noto Sans Symbols"/>
              <a:buChar char="●"/>
            </a:pPr>
            <a:r>
              <a:rPr lang="en" sz="1400" b="1">
                <a:solidFill>
                  <a:schemeClr val="dk1"/>
                </a:solidFill>
              </a:rPr>
              <a:t>Take away: difference is not disorder.</a:t>
            </a:r>
            <a:endParaRPr sz="1400" b="1">
              <a:solidFill>
                <a:schemeClr val="dk1"/>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34abfd6601c_0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 name="Google Shape;373;g34abfd6601c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45aeb54578_0_47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45aeb54578_0_4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44444"/>
              </a:lnSpc>
              <a:spcBef>
                <a:spcPts val="1400"/>
              </a:spcBef>
              <a:spcAft>
                <a:spcPts val="0"/>
              </a:spcAft>
              <a:buNone/>
            </a:pPr>
            <a:r>
              <a:rPr lang="en" sz="1400" b="1"/>
              <a:t>Source: </a:t>
            </a:r>
            <a:r>
              <a:rPr lang="en" sz="1400" u="sng">
                <a:solidFill>
                  <a:schemeClr val="hlink"/>
                </a:solidFill>
                <a:hlinkClick r:id="rId3"/>
              </a:rPr>
              <a:t>Understanding Autism Masking and Its Consequences</a:t>
            </a:r>
            <a:r>
              <a:rPr lang="en" sz="1400"/>
              <a:t> #9 and #1</a:t>
            </a:r>
            <a:endParaRPr sz="1400"/>
          </a:p>
          <a:p>
            <a:pPr marL="457200" lvl="0" indent="-317500" algn="l" rtl="0">
              <a:lnSpc>
                <a:spcPct val="144444"/>
              </a:lnSpc>
              <a:spcBef>
                <a:spcPts val="2000"/>
              </a:spcBef>
              <a:spcAft>
                <a:spcPts val="0"/>
              </a:spcAft>
              <a:buSzPts val="1400"/>
              <a:buChar char="-"/>
            </a:pPr>
            <a:r>
              <a:rPr lang="en" sz="1400" b="1"/>
              <a:t>Communication script: </a:t>
            </a:r>
            <a:r>
              <a:rPr lang="en" sz="1400"/>
              <a:t>“How are you?” “Good.” or “What about that weather?” </a:t>
            </a:r>
            <a:endParaRPr sz="1400"/>
          </a:p>
          <a:p>
            <a:pPr marL="457200" lvl="0" indent="-317500" algn="l" rtl="0">
              <a:lnSpc>
                <a:spcPct val="144444"/>
              </a:lnSpc>
              <a:spcBef>
                <a:spcPts val="0"/>
              </a:spcBef>
              <a:spcAft>
                <a:spcPts val="0"/>
              </a:spcAft>
              <a:buSzPts val="1400"/>
              <a:buChar char="-"/>
            </a:pPr>
            <a:r>
              <a:rPr lang="en" sz="1400"/>
              <a:t>Elicit AI: Masking is defined as the “deliberate concealment or compensation of autism features in social contexts.” </a:t>
            </a:r>
            <a:endParaRPr sz="14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345aeb54578_0_3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5" name="Google Shape;385;g345aeb54578_0_3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400" i="1"/>
              <a:t>Often moderate findings re risks - more research is required. </a:t>
            </a:r>
            <a:endParaRPr sz="1400" i="1"/>
          </a:p>
          <a:p>
            <a:pPr marL="0" lvl="0" indent="0" algn="l" rtl="0">
              <a:lnSpc>
                <a:spcPct val="115000"/>
              </a:lnSpc>
              <a:spcBef>
                <a:spcPts val="1200"/>
              </a:spcBef>
              <a:spcAft>
                <a:spcPts val="0"/>
              </a:spcAft>
              <a:buNone/>
            </a:pPr>
            <a:r>
              <a:rPr lang="en" sz="1400" b="1"/>
              <a:t>Sources:</a:t>
            </a:r>
            <a:endParaRPr sz="1400" b="1"/>
          </a:p>
          <a:p>
            <a:pPr marL="457200" lvl="0" indent="-317500" algn="l" rtl="0">
              <a:lnSpc>
                <a:spcPct val="115000"/>
              </a:lnSpc>
              <a:spcBef>
                <a:spcPts val="1200"/>
              </a:spcBef>
              <a:spcAft>
                <a:spcPts val="0"/>
              </a:spcAft>
              <a:buSzPts val="1400"/>
              <a:buChar char="●"/>
            </a:pPr>
            <a:r>
              <a:rPr lang="en" sz="1400" u="sng">
                <a:solidFill>
                  <a:schemeClr val="hlink"/>
                </a:solidFill>
                <a:hlinkClick r:id="rId3"/>
              </a:rPr>
              <a:t>Understanding Autism Masking and Its Consequences</a:t>
            </a:r>
            <a:r>
              <a:rPr lang="en" sz="1400" b="1"/>
              <a:t> </a:t>
            </a:r>
            <a:r>
              <a:rPr lang="en" sz="1400"/>
              <a:t>#9</a:t>
            </a:r>
            <a:endParaRPr sz="1400"/>
          </a:p>
          <a:p>
            <a:pPr marL="457200" lvl="0" indent="-317500" algn="l" rtl="0">
              <a:lnSpc>
                <a:spcPct val="115000"/>
              </a:lnSpc>
              <a:spcBef>
                <a:spcPts val="0"/>
              </a:spcBef>
              <a:spcAft>
                <a:spcPts val="0"/>
              </a:spcAft>
              <a:buSzPts val="1400"/>
              <a:buChar char="●"/>
            </a:pPr>
            <a:r>
              <a:rPr lang="en" sz="1400" b="1"/>
              <a:t>ASD in Females with Masking</a:t>
            </a:r>
            <a:r>
              <a:rPr lang="en" sz="1400"/>
              <a:t> #10</a:t>
            </a:r>
            <a:endParaRPr sz="1400"/>
          </a:p>
          <a:p>
            <a:pPr marL="457200" lvl="0" indent="-317500" algn="l" rtl="0">
              <a:lnSpc>
                <a:spcPct val="115000"/>
              </a:lnSpc>
              <a:spcBef>
                <a:spcPts val="0"/>
              </a:spcBef>
              <a:spcAft>
                <a:spcPts val="0"/>
              </a:spcAft>
              <a:buSzPts val="1400"/>
              <a:buChar char="●"/>
            </a:pPr>
            <a:r>
              <a:rPr lang="en" sz="1400" b="1"/>
              <a:t>ASD Camo. in Adults </a:t>
            </a:r>
            <a:r>
              <a:rPr lang="en" sz="1400"/>
              <a:t>#1</a:t>
            </a:r>
            <a:endParaRPr sz="1400"/>
          </a:p>
          <a:p>
            <a:pPr marL="457200" lvl="0" indent="-317500" algn="l" rtl="0">
              <a:lnSpc>
                <a:spcPct val="115000"/>
              </a:lnSpc>
              <a:spcBef>
                <a:spcPts val="0"/>
              </a:spcBef>
              <a:spcAft>
                <a:spcPts val="0"/>
              </a:spcAft>
              <a:buSzPts val="1400"/>
              <a:buChar char="●"/>
            </a:pPr>
            <a:r>
              <a:rPr lang="en" sz="1400" b="1"/>
              <a:t>ASD Masking in Adults in Social Settings </a:t>
            </a:r>
            <a:r>
              <a:rPr lang="en" sz="1400"/>
              <a:t>#11</a:t>
            </a:r>
            <a:endParaRPr sz="1400"/>
          </a:p>
          <a:p>
            <a:pPr marL="457200" lvl="0" indent="-317500" algn="l" rtl="0">
              <a:lnSpc>
                <a:spcPct val="115000"/>
              </a:lnSpc>
              <a:spcBef>
                <a:spcPts val="0"/>
              </a:spcBef>
              <a:spcAft>
                <a:spcPts val="0"/>
              </a:spcAft>
              <a:buSzPts val="1400"/>
              <a:buChar char="●"/>
            </a:pPr>
            <a:r>
              <a:rPr lang="en" sz="1400" b="1"/>
              <a:t>ASD Masking and MH in Teens </a:t>
            </a:r>
            <a:r>
              <a:rPr lang="en" sz="1400"/>
              <a:t>#4 </a:t>
            </a:r>
            <a:r>
              <a:rPr lang="en" sz="1400" b="1" i="1"/>
              <a:t>- </a:t>
            </a:r>
            <a:r>
              <a:rPr lang="en" sz="1400" i="1">
                <a:solidFill>
                  <a:srgbClr val="131314"/>
                </a:solidFill>
              </a:rPr>
              <a:t>“Autistic people who mask more also report higher levels of anxiety (Cage &amp; Troxell-Whitman, 2019; Hull, Levy et al., 2021; Livingston, Shah, &amp; Happé, 2019), and some studies have also found an association between masking and depression (Cage et al., 2018; Hull, Levy et al., 2021).”</a:t>
            </a:r>
            <a:endParaRPr sz="1400" b="1" i="1"/>
          </a:p>
          <a:p>
            <a:pPr marL="457200" lvl="0" indent="-317500" algn="l" rtl="0">
              <a:lnSpc>
                <a:spcPct val="115000"/>
              </a:lnSpc>
              <a:spcBef>
                <a:spcPts val="0"/>
              </a:spcBef>
              <a:spcAft>
                <a:spcPts val="0"/>
              </a:spcAft>
              <a:buSzPts val="1400"/>
              <a:buChar char="●"/>
            </a:pPr>
            <a:r>
              <a:rPr lang="en" sz="1400" b="1"/>
              <a:t>ASD Masking at Work </a:t>
            </a:r>
            <a:r>
              <a:rPr lang="en" sz="1400"/>
              <a:t>#16</a:t>
            </a:r>
            <a:endParaRPr sz="1400">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b="1">
                <a:solidFill>
                  <a:schemeClr val="dk1"/>
                </a:solidFill>
              </a:rPr>
              <a:t>ASD Masking Time to Stop </a:t>
            </a:r>
            <a:r>
              <a:rPr lang="en" sz="1400">
                <a:solidFill>
                  <a:schemeClr val="dk1"/>
                </a:solidFill>
              </a:rPr>
              <a:t>#12</a:t>
            </a:r>
            <a:endParaRPr sz="1400">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a:solidFill>
                  <a:schemeClr val="dk1"/>
                </a:solidFill>
              </a:rPr>
              <a:t>Also sources #1, 13, 21, 22, 25, and 26 from Elicit AI article - moderate effect size - more research required re risks/impact </a:t>
            </a:r>
            <a:endParaRPr sz="1400">
              <a:solidFill>
                <a:schemeClr val="dk1"/>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34abfd6601c_0_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2" name="Google Shape;392;g34abfd6601c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345aeb54578_0_4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7" name="Google Shape;397;g345aeb54578_0_4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Char char="●"/>
            </a:pPr>
            <a:r>
              <a:rPr lang="en" sz="1400"/>
              <a:t>I have 27 resources that I reviewed. Elicit AI (which is for research) noted that there are up to 50 articles on the topic. However, when I filtered with sound research criteria, only 10 studies were acceptable (and honestly a couple of those weren’t great). Therefore, there is around 10 or less sound research studies on the topic of masking with ASD based on my search. The studies were from 2017-2024. </a:t>
            </a:r>
            <a:endParaRPr sz="1400"/>
          </a:p>
          <a:p>
            <a:pPr marL="914400" lvl="1" indent="-317500" algn="l" rtl="0">
              <a:spcBef>
                <a:spcPts val="0"/>
              </a:spcBef>
              <a:spcAft>
                <a:spcPts val="0"/>
              </a:spcAft>
              <a:buClr>
                <a:schemeClr val="dk1"/>
              </a:buClr>
              <a:buSzPts val="1400"/>
              <a:buChar char="○"/>
            </a:pPr>
            <a:r>
              <a:rPr lang="en" sz="1400">
                <a:solidFill>
                  <a:schemeClr val="dk1"/>
                </a:solidFill>
              </a:rPr>
              <a:t>There was 1 meta-analysis (source #22), 3 systematic reviews (source #20, 1, and 24), 4 observational studies (3 cross-sectional) (sources #13, 25, 26, and 27), 1 mixed methods (source # 23), and 1 narrative study (source #21). </a:t>
            </a:r>
            <a:endParaRPr sz="1400">
              <a:solidFill>
                <a:schemeClr val="dk1"/>
              </a:solidFill>
            </a:endParaRPr>
          </a:p>
          <a:p>
            <a:pPr marL="914400" lvl="1" indent="-317500" algn="l" rtl="0">
              <a:spcBef>
                <a:spcPts val="0"/>
              </a:spcBef>
              <a:spcAft>
                <a:spcPts val="0"/>
              </a:spcAft>
              <a:buClr>
                <a:schemeClr val="dk1"/>
              </a:buClr>
              <a:buSzPts val="1400"/>
              <a:buChar char="○"/>
            </a:pPr>
            <a:r>
              <a:rPr lang="en" sz="1400">
                <a:solidFill>
                  <a:schemeClr val="dk1"/>
                </a:solidFill>
              </a:rPr>
              <a:t>Only studies #26, 23, and 20 used children - 2 being sound studies (#26 and #20). #22, #24, #13, and #25 had mixed populations with some children included. </a:t>
            </a:r>
            <a:endParaRPr sz="1400"/>
          </a:p>
          <a:p>
            <a:pPr marL="457200" lvl="0" indent="0" algn="l" rtl="0">
              <a:spcBef>
                <a:spcPts val="0"/>
              </a:spcBef>
              <a:spcAft>
                <a:spcPts val="0"/>
              </a:spcAft>
              <a:buNone/>
            </a:pPr>
            <a:endParaRPr sz="1400"/>
          </a:p>
          <a:p>
            <a:pPr marL="457200" lvl="0" indent="-317500" algn="l" rtl="0">
              <a:spcBef>
                <a:spcPts val="0"/>
              </a:spcBef>
              <a:spcAft>
                <a:spcPts val="0"/>
              </a:spcAft>
              <a:buSzPts val="1400"/>
              <a:buChar char="●"/>
            </a:pPr>
            <a:r>
              <a:rPr lang="en" sz="1400"/>
              <a:t>I won’t go into full blown stats and research lesson here but we are going to touch on elements that make research sound and I’ll review the articles that didn’t make the cut. </a:t>
            </a:r>
            <a:endParaRPr sz="1400"/>
          </a:p>
          <a:p>
            <a:pPr marL="457200" lvl="0" indent="-317500" algn="l" rtl="0">
              <a:spcBef>
                <a:spcPts val="0"/>
              </a:spcBef>
              <a:spcAft>
                <a:spcPts val="0"/>
              </a:spcAft>
              <a:buSzPts val="1400"/>
              <a:buChar char="●"/>
            </a:pPr>
            <a:r>
              <a:rPr lang="en" sz="1400" i="1"/>
              <a:t>I finished my masters in 2021 and we did not discuss masking. </a:t>
            </a:r>
            <a:endParaRPr sz="1400"/>
          </a:p>
          <a:p>
            <a:pPr marL="0" lvl="0" indent="0" algn="l" rtl="0">
              <a:spcBef>
                <a:spcPts val="0"/>
              </a:spcBef>
              <a:spcAft>
                <a:spcPts val="0"/>
              </a:spcAft>
              <a:buNone/>
            </a:pPr>
            <a:endParaRPr sz="1400" b="1"/>
          </a:p>
          <a:p>
            <a:pPr marL="0" lvl="0" indent="0" algn="l" rtl="0">
              <a:spcBef>
                <a:spcPts val="0"/>
              </a:spcBef>
              <a:spcAft>
                <a:spcPts val="0"/>
              </a:spcAft>
              <a:buNone/>
            </a:pPr>
            <a:r>
              <a:rPr lang="en" sz="1400" b="1"/>
              <a:t>Sources:</a:t>
            </a:r>
            <a:endParaRPr sz="1400" b="1"/>
          </a:p>
          <a:p>
            <a:pPr marL="457200" lvl="0" indent="-317500" algn="l" rtl="0">
              <a:spcBef>
                <a:spcPts val="0"/>
              </a:spcBef>
              <a:spcAft>
                <a:spcPts val="0"/>
              </a:spcAft>
              <a:buSzPts val="1400"/>
              <a:buChar char="●"/>
            </a:pPr>
            <a:r>
              <a:rPr lang="en" sz="1400" b="1"/>
              <a:t>ASD Masking</a:t>
            </a:r>
            <a:r>
              <a:rPr lang="en" sz="1400"/>
              <a:t> - only last 5 years #17</a:t>
            </a:r>
            <a:endParaRPr sz="1400"/>
          </a:p>
          <a:p>
            <a:pPr marL="457200" lvl="0" indent="-317500" algn="l" rtl="0">
              <a:spcBef>
                <a:spcPts val="0"/>
              </a:spcBef>
              <a:spcAft>
                <a:spcPts val="0"/>
              </a:spcAft>
              <a:buSzPts val="1400"/>
              <a:buChar char="●"/>
            </a:pPr>
            <a:r>
              <a:rPr lang="en" sz="1400" b="1"/>
              <a:t>ASD Camo. in Adults </a:t>
            </a:r>
            <a:r>
              <a:rPr lang="en" sz="1400"/>
              <a:t>#1</a:t>
            </a:r>
            <a:endParaRPr sz="1400"/>
          </a:p>
          <a:p>
            <a:pPr marL="457200" lvl="0" indent="-317500" algn="l" rtl="0">
              <a:spcBef>
                <a:spcPts val="0"/>
              </a:spcBef>
              <a:spcAft>
                <a:spcPts val="0"/>
              </a:spcAft>
              <a:buSzPts val="1400"/>
              <a:buChar char="●"/>
            </a:pPr>
            <a:r>
              <a:rPr lang="en" sz="1400" b="1"/>
              <a:t>Qualitative Studies:</a:t>
            </a:r>
            <a:endParaRPr sz="1400" b="1"/>
          </a:p>
          <a:p>
            <a:pPr marL="914400" lvl="1" indent="-317500" algn="l" rtl="0">
              <a:spcBef>
                <a:spcPts val="0"/>
              </a:spcBef>
              <a:spcAft>
                <a:spcPts val="0"/>
              </a:spcAft>
              <a:buSzPts val="1400"/>
              <a:buChar char="○"/>
            </a:pPr>
            <a:r>
              <a:rPr lang="en" sz="1400" b="1"/>
              <a:t>ASD Identification in Girls - </a:t>
            </a:r>
            <a:r>
              <a:rPr lang="en" sz="1400"/>
              <a:t>interviews #8</a:t>
            </a:r>
            <a:endParaRPr sz="1400"/>
          </a:p>
          <a:p>
            <a:pPr marL="914400" lvl="1" indent="-317500" algn="l" rtl="0">
              <a:spcBef>
                <a:spcPts val="0"/>
              </a:spcBef>
              <a:spcAft>
                <a:spcPts val="0"/>
              </a:spcAft>
              <a:buSzPts val="1400"/>
              <a:buChar char="○"/>
            </a:pPr>
            <a:r>
              <a:rPr lang="en" sz="1400" b="1"/>
              <a:t>ASD Masking Takes 2 - </a:t>
            </a:r>
            <a:r>
              <a:rPr lang="en" sz="1400"/>
              <a:t>online form #7</a:t>
            </a:r>
            <a:endParaRPr sz="1400"/>
          </a:p>
          <a:p>
            <a:pPr marL="914400" lvl="1" indent="-317500" algn="l" rtl="0">
              <a:spcBef>
                <a:spcPts val="0"/>
              </a:spcBef>
              <a:spcAft>
                <a:spcPts val="0"/>
              </a:spcAft>
              <a:buSzPts val="1400"/>
              <a:buChar char="○"/>
            </a:pPr>
            <a:r>
              <a:rPr lang="en" sz="1400" b="1"/>
              <a:t>ASD Masking in Adults in Social Settings - </a:t>
            </a:r>
            <a:r>
              <a:rPr lang="en" sz="1400"/>
              <a:t>questionnaire #11</a:t>
            </a:r>
            <a:endParaRPr sz="1400"/>
          </a:p>
          <a:p>
            <a:pPr marL="914400" lvl="1" indent="-317500" algn="l" rtl="0">
              <a:spcBef>
                <a:spcPts val="0"/>
              </a:spcBef>
              <a:spcAft>
                <a:spcPts val="0"/>
              </a:spcAft>
              <a:buSzPts val="1400"/>
              <a:buChar char="○"/>
            </a:pPr>
            <a:r>
              <a:rPr lang="en" sz="1400" b="1"/>
              <a:t>ASD and Social Masking in Girls - </a:t>
            </a:r>
            <a:r>
              <a:rPr lang="en" sz="1400"/>
              <a:t>semi-structured interview #19</a:t>
            </a:r>
            <a:endParaRPr sz="1400"/>
          </a:p>
          <a:p>
            <a:pPr marL="914400" lvl="1" indent="-317500" algn="l" rtl="0">
              <a:spcBef>
                <a:spcPts val="0"/>
              </a:spcBef>
              <a:spcAft>
                <a:spcPts val="0"/>
              </a:spcAft>
              <a:buSzPts val="1400"/>
              <a:buChar char="○"/>
            </a:pPr>
            <a:r>
              <a:rPr lang="en" sz="1400" b="1"/>
              <a:t>ASD in Females with Masking - </a:t>
            </a:r>
            <a:r>
              <a:rPr lang="en" sz="1400"/>
              <a:t>interviewed the moms #10</a:t>
            </a:r>
            <a:endParaRPr sz="1400"/>
          </a:p>
          <a:p>
            <a:pPr marL="914400" lvl="1" indent="-317500" algn="l" rtl="0">
              <a:spcBef>
                <a:spcPts val="0"/>
              </a:spcBef>
              <a:spcAft>
                <a:spcPts val="0"/>
              </a:spcAft>
              <a:buSzPts val="1400"/>
              <a:buChar char="○"/>
            </a:pPr>
            <a:r>
              <a:rPr lang="en" sz="1400" b="1"/>
              <a:t>ASD Masking and MH in Teens </a:t>
            </a:r>
            <a:r>
              <a:rPr lang="en" sz="1400"/>
              <a:t>#4</a:t>
            </a:r>
            <a:endParaRPr sz="1400"/>
          </a:p>
          <a:p>
            <a:pPr marL="914400" lvl="1" indent="-317500" algn="l" rtl="0">
              <a:spcBef>
                <a:spcPts val="0"/>
              </a:spcBef>
              <a:spcAft>
                <a:spcPts val="0"/>
              </a:spcAft>
              <a:buSzPts val="1400"/>
              <a:buChar char="○"/>
            </a:pPr>
            <a:r>
              <a:rPr lang="en" sz="1400" b="1"/>
              <a:t>Masking is Life - </a:t>
            </a:r>
            <a:r>
              <a:rPr lang="en" sz="1400"/>
              <a:t>thematic mapping #13</a:t>
            </a:r>
            <a:endParaRPr sz="14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g33e119ebfd8_0_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4" name="Google Shape;404;g33e119ebfd8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Char char="●"/>
            </a:pPr>
            <a:r>
              <a:rPr lang="en" sz="1400"/>
              <a:t>Some studies use </a:t>
            </a:r>
            <a:r>
              <a:rPr lang="en" sz="1400" i="1"/>
              <a:t>CAT-Q </a:t>
            </a:r>
            <a:r>
              <a:rPr lang="en" sz="1400"/>
              <a:t>which is good for replication but the tool itself has issues with convergent and divergent validity. Basically, if I’m making a depression scale and half of you are really depressed and the other half are not, I want this group NOT to endorse the depression questions/items and the depressed group to endorse them so that the groups diverge. Within-group we want you to converge. </a:t>
            </a:r>
            <a:endParaRPr sz="1400"/>
          </a:p>
          <a:p>
            <a:pPr marL="457200" lvl="0" indent="-317500" algn="l" rtl="0">
              <a:spcBef>
                <a:spcPts val="0"/>
              </a:spcBef>
              <a:spcAft>
                <a:spcPts val="0"/>
              </a:spcAft>
              <a:buSzPts val="1400"/>
              <a:buChar char="●"/>
            </a:pPr>
            <a:r>
              <a:rPr lang="en" sz="1400"/>
              <a:t>Construct validity - are you measuring what you say you are measuring. </a:t>
            </a:r>
            <a:endParaRPr sz="1400"/>
          </a:p>
          <a:p>
            <a:pPr marL="457200" lvl="0" indent="-317500" algn="l" rtl="0">
              <a:lnSpc>
                <a:spcPct val="115000"/>
              </a:lnSpc>
              <a:spcBef>
                <a:spcPts val="0"/>
              </a:spcBef>
              <a:spcAft>
                <a:spcPts val="0"/>
              </a:spcAft>
              <a:buClr>
                <a:schemeClr val="dk1"/>
              </a:buClr>
              <a:buSzPts val="1400"/>
              <a:buChar char="●"/>
            </a:pPr>
            <a:r>
              <a:rPr lang="en" sz="1400">
                <a:solidFill>
                  <a:schemeClr val="dk1"/>
                </a:solidFill>
              </a:rPr>
              <a:t>From Elicit AI article: some called it “disguising autism features” or “presenting a non-autistic social style,” or “minimizing visibility of autism.” </a:t>
            </a:r>
            <a:endParaRPr sz="1400">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a:solidFill>
                  <a:schemeClr val="dk1"/>
                </a:solidFill>
              </a:rPr>
              <a:t>Overall, the term masking needs more </a:t>
            </a:r>
            <a:r>
              <a:rPr lang="en" sz="1400" b="1">
                <a:solidFill>
                  <a:schemeClr val="dk1"/>
                </a:solidFill>
              </a:rPr>
              <a:t>conceptual clarity and a clear differentiation between feelings, experiences, cognitive processing, behaviors, and the real-life social predicament of autistic people. </a:t>
            </a:r>
            <a:endParaRPr sz="1400">
              <a:solidFill>
                <a:schemeClr val="dk1"/>
              </a:solidFill>
            </a:endParaRPr>
          </a:p>
          <a:p>
            <a:pPr marL="0" lvl="0" indent="0" algn="l" rtl="0">
              <a:spcBef>
                <a:spcPts val="1200"/>
              </a:spcBef>
              <a:spcAft>
                <a:spcPts val="0"/>
              </a:spcAft>
              <a:buNone/>
            </a:pPr>
            <a:endParaRPr sz="1400"/>
          </a:p>
          <a:p>
            <a:pPr marL="0" lvl="0" indent="0" algn="l" rtl="0">
              <a:spcBef>
                <a:spcPts val="0"/>
              </a:spcBef>
              <a:spcAft>
                <a:spcPts val="0"/>
              </a:spcAft>
              <a:buNone/>
            </a:pPr>
            <a:r>
              <a:rPr lang="en" sz="1400" b="1"/>
              <a:t>Sources:</a:t>
            </a:r>
            <a:endParaRPr sz="1400" b="1"/>
          </a:p>
          <a:p>
            <a:pPr marL="457200" lvl="0" indent="-317500" algn="l" rtl="0">
              <a:spcBef>
                <a:spcPts val="0"/>
              </a:spcBef>
              <a:spcAft>
                <a:spcPts val="0"/>
              </a:spcAft>
              <a:buClr>
                <a:schemeClr val="dk1"/>
              </a:buClr>
              <a:buSzPts val="1400"/>
              <a:buChar char="●"/>
            </a:pPr>
            <a:r>
              <a:rPr lang="en" sz="1400" b="1">
                <a:solidFill>
                  <a:schemeClr val="dk1"/>
                </a:solidFill>
              </a:rPr>
              <a:t>ASD Camo. in Adults </a:t>
            </a:r>
            <a:r>
              <a:rPr lang="en" sz="1400">
                <a:solidFill>
                  <a:schemeClr val="dk1"/>
                </a:solidFill>
              </a:rPr>
              <a:t>#1</a:t>
            </a:r>
            <a:endParaRPr sz="1400">
              <a:solidFill>
                <a:schemeClr val="dk1"/>
              </a:solidFill>
            </a:endParaRPr>
          </a:p>
          <a:p>
            <a:pPr marL="457200" lvl="0" indent="-317500" algn="l" rtl="0">
              <a:spcBef>
                <a:spcPts val="0"/>
              </a:spcBef>
              <a:spcAft>
                <a:spcPts val="0"/>
              </a:spcAft>
              <a:buSzPts val="1400"/>
              <a:buChar char="●"/>
            </a:pPr>
            <a:r>
              <a:rPr lang="en" sz="1400" b="1"/>
              <a:t>ASD Masking </a:t>
            </a:r>
            <a:r>
              <a:rPr lang="en" sz="1400"/>
              <a:t>#17 -</a:t>
            </a:r>
            <a:r>
              <a:rPr lang="en" sz="1400" i="1"/>
              <a:t> only last 5 years; masking not operationally defined; </a:t>
            </a:r>
            <a:endParaRPr sz="1400" i="1"/>
          </a:p>
          <a:p>
            <a:pPr marL="914400" lvl="1" indent="-317500" algn="l" rtl="0">
              <a:lnSpc>
                <a:spcPct val="115000"/>
              </a:lnSpc>
              <a:spcBef>
                <a:spcPts val="0"/>
              </a:spcBef>
              <a:spcAft>
                <a:spcPts val="0"/>
              </a:spcAft>
              <a:buSzPts val="1400"/>
              <a:buChar char="○"/>
            </a:pPr>
            <a:r>
              <a:rPr lang="en" sz="1400" b="1">
                <a:solidFill>
                  <a:schemeClr val="dk1"/>
                </a:solidFill>
              </a:rPr>
              <a:t>Issues with Questionnaire-Based Measures:</a:t>
            </a:r>
            <a:r>
              <a:rPr lang="en" sz="1400">
                <a:solidFill>
                  <a:schemeClr val="dk1"/>
                </a:solidFill>
              </a:rPr>
              <a:t> Alternative approaches using ad hoc questionnaires like the Camouflage Autistic Traits Questionnaire (CAT-Q) also have limitations. Preliminary studies showed high correlations with social anxiety measures, suggesting a </a:t>
            </a:r>
            <a:r>
              <a:rPr lang="en" sz="1400" b="1">
                <a:solidFill>
                  <a:schemeClr val="dk1"/>
                </a:solidFill>
              </a:rPr>
              <a:t>confounding of camouflage with co-occurring anxiety</a:t>
            </a:r>
            <a:r>
              <a:rPr lang="en" sz="1400">
                <a:solidFill>
                  <a:schemeClr val="dk1"/>
                </a:solidFill>
              </a:rPr>
              <a:t> .These confounding effects were often ignored in subsequent analyses. Subscales within these questionnaires, such as the masking subscale of the CAT-Q, have failed to reliably differentiate between autistic and non-autistic participants, sometimes even showing higher scores in controls. Testing other compensation checklists has also yielded weak or inconsistent results in differentiating autistic and non-autistic individuals. </a:t>
            </a:r>
            <a:endParaRPr sz="1400">
              <a:solidFill>
                <a:schemeClr val="dk1"/>
              </a:solidFill>
            </a:endParaRPr>
          </a:p>
          <a:p>
            <a:pPr marL="914400" lvl="1" indent="-317500" algn="l" rtl="0">
              <a:lnSpc>
                <a:spcPct val="115000"/>
              </a:lnSpc>
              <a:spcBef>
                <a:spcPts val="0"/>
              </a:spcBef>
              <a:spcAft>
                <a:spcPts val="0"/>
              </a:spcAft>
              <a:buSzPts val="1400"/>
              <a:buChar char="○"/>
            </a:pPr>
            <a:r>
              <a:rPr lang="en" sz="1400" b="1">
                <a:solidFill>
                  <a:schemeClr val="dk1"/>
                </a:solidFill>
              </a:rPr>
              <a:t>Lack of Conceptual Clarity and Construct Validity:</a:t>
            </a:r>
            <a:r>
              <a:rPr lang="en" sz="1400">
                <a:solidFill>
                  <a:schemeClr val="dk1"/>
                </a:solidFill>
              </a:rPr>
              <a:t> Overall, camouflage measures are considered to be in their infancy and lack demonstrated fundamental properties, especially </a:t>
            </a:r>
            <a:r>
              <a:rPr lang="en" sz="1400" b="1">
                <a:solidFill>
                  <a:schemeClr val="dk1"/>
                </a:solidFill>
              </a:rPr>
              <a:t>construct validity</a:t>
            </a:r>
            <a:r>
              <a:rPr lang="en" sz="1400">
                <a:solidFill>
                  <a:schemeClr val="dk1"/>
                </a:solidFill>
              </a:rPr>
              <a:t> (whether they truly measure what they intend to measure). </a:t>
            </a:r>
            <a:r>
              <a:rPr lang="en" sz="1400" b="1">
                <a:solidFill>
                  <a:schemeClr val="dk1"/>
                </a:solidFill>
              </a:rPr>
              <a:t>There's a need for more conceptual clarity and a clear differentiation between feelings, experiences, cognitive processing, behaviors, and the real-life social predicament of autistic people. </a:t>
            </a:r>
            <a:endParaRPr sz="1400" b="1">
              <a:solidFill>
                <a:schemeClr val="dk1"/>
              </a:solidFill>
            </a:endParaRPr>
          </a:p>
          <a:p>
            <a:pPr marL="914400" lvl="1" indent="-317500" algn="l" rtl="0">
              <a:lnSpc>
                <a:spcPct val="115000"/>
              </a:lnSpc>
              <a:spcBef>
                <a:spcPts val="0"/>
              </a:spcBef>
              <a:spcAft>
                <a:spcPts val="0"/>
              </a:spcAft>
              <a:buClr>
                <a:schemeClr val="dk1"/>
              </a:buClr>
              <a:buSzPts val="1400"/>
              <a:buChar char="○"/>
            </a:pPr>
            <a:r>
              <a:rPr lang="en" sz="1400" b="1">
                <a:solidFill>
                  <a:schemeClr val="dk1"/>
                </a:solidFill>
              </a:rPr>
              <a:t>Conflation with Social Skills and Coping Strategies:</a:t>
            </a:r>
            <a:r>
              <a:rPr lang="en" sz="1400">
                <a:solidFill>
                  <a:schemeClr val="dk1"/>
                </a:solidFill>
              </a:rPr>
              <a:t> Camouflage might be better understood as one of several coping and adaptive strategies autistic individuals use to adjust to their social environment, alongside other non-camouflaging behaviors . Many of the behaviors discussed as camouflage (e.g., maintaining eye contact, using scripted language) are also targets of social skills interventions, raising questions about whether "camouflage research" represents a truly new area of investigation. </a:t>
            </a:r>
            <a:endParaRPr sz="1400">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a:solidFill>
                  <a:schemeClr val="dk1"/>
                </a:solidFill>
              </a:rPr>
              <a:t>From Elicit AI article: some called it “disguising autism features” or “presenting a non-autistic social style,” or “minimizing visibility of autism.” </a:t>
            </a:r>
            <a:endParaRPr sz="1400" i="1"/>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g345aeb54578_0_48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1" name="Google Shape;411;g345aeb54578_0_4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Char char="●"/>
            </a:pPr>
            <a:r>
              <a:rPr lang="en" sz="1400"/>
              <a:t>Comparison/control/norm group issues</a:t>
            </a:r>
            <a:endParaRPr sz="1400"/>
          </a:p>
          <a:p>
            <a:pPr marL="457200" lvl="0" indent="-317500" algn="l" rtl="0">
              <a:spcBef>
                <a:spcPts val="0"/>
              </a:spcBef>
              <a:spcAft>
                <a:spcPts val="0"/>
              </a:spcAft>
              <a:buSzPts val="1400"/>
              <a:buChar char="●"/>
            </a:pPr>
            <a:r>
              <a:rPr lang="en" sz="1400">
                <a:solidFill>
                  <a:schemeClr val="dk1"/>
                </a:solidFill>
              </a:rPr>
              <a:t>Crucially, no study using the discrepancy approach has independently demonstrated that the resulting score truly measures camouflage. Correlations with external criteria do not establish construct validity.</a:t>
            </a:r>
            <a:endParaRPr sz="1400"/>
          </a:p>
          <a:p>
            <a:pPr marL="457200" lvl="0" indent="0" algn="l" rtl="0">
              <a:spcBef>
                <a:spcPts val="0"/>
              </a:spcBef>
              <a:spcAft>
                <a:spcPts val="0"/>
              </a:spcAft>
              <a:buNone/>
            </a:pPr>
            <a:endParaRPr sz="1400" b="1"/>
          </a:p>
          <a:p>
            <a:pPr marL="0" lvl="0" indent="0" algn="l" rtl="0">
              <a:spcBef>
                <a:spcPts val="0"/>
              </a:spcBef>
              <a:spcAft>
                <a:spcPts val="0"/>
              </a:spcAft>
              <a:buNone/>
            </a:pPr>
            <a:r>
              <a:rPr lang="en" sz="1400" b="1"/>
              <a:t>Sources:</a:t>
            </a:r>
            <a:endParaRPr sz="1400" b="1"/>
          </a:p>
          <a:p>
            <a:pPr marL="457200" lvl="0" indent="-317500" algn="l" rtl="0">
              <a:spcBef>
                <a:spcPts val="0"/>
              </a:spcBef>
              <a:spcAft>
                <a:spcPts val="0"/>
              </a:spcAft>
              <a:buClr>
                <a:schemeClr val="dk1"/>
              </a:buClr>
              <a:buSzPts val="1400"/>
              <a:buChar char="●"/>
            </a:pPr>
            <a:r>
              <a:rPr lang="en" sz="1400" b="1">
                <a:solidFill>
                  <a:schemeClr val="dk1"/>
                </a:solidFill>
              </a:rPr>
              <a:t>ASD Camo. in Adults </a:t>
            </a:r>
            <a:r>
              <a:rPr lang="en" sz="1400">
                <a:solidFill>
                  <a:schemeClr val="dk1"/>
                </a:solidFill>
              </a:rPr>
              <a:t>#1</a:t>
            </a:r>
            <a:endParaRPr sz="1400">
              <a:solidFill>
                <a:schemeClr val="dk1"/>
              </a:solidFill>
            </a:endParaRPr>
          </a:p>
          <a:p>
            <a:pPr marL="457200" lvl="0" indent="-317500" algn="l" rtl="0">
              <a:spcBef>
                <a:spcPts val="0"/>
              </a:spcBef>
              <a:spcAft>
                <a:spcPts val="0"/>
              </a:spcAft>
              <a:buSzPts val="1400"/>
              <a:buChar char="●"/>
            </a:pPr>
            <a:r>
              <a:rPr lang="en" sz="1400" b="1"/>
              <a:t>ASD Masking</a:t>
            </a:r>
            <a:r>
              <a:rPr lang="en" sz="1400"/>
              <a:t> #17 -</a:t>
            </a:r>
            <a:r>
              <a:rPr lang="en" sz="1400" i="1"/>
              <a:t> only last 5 years; masking not operationally defined; </a:t>
            </a:r>
            <a:endParaRPr sz="1400" i="1"/>
          </a:p>
          <a:p>
            <a:pPr marL="914400" lvl="1" indent="-317500" algn="l" rtl="0">
              <a:spcBef>
                <a:spcPts val="0"/>
              </a:spcBef>
              <a:spcAft>
                <a:spcPts val="0"/>
              </a:spcAft>
              <a:buSzPts val="1400"/>
              <a:buChar char="○"/>
            </a:pPr>
            <a:r>
              <a:rPr lang="en" sz="1400" b="1">
                <a:solidFill>
                  <a:schemeClr val="dk1"/>
                </a:solidFill>
              </a:rPr>
              <a:t>Variability in Operationalization:</a:t>
            </a:r>
            <a:r>
              <a:rPr lang="en" sz="1400">
                <a:solidFill>
                  <a:schemeClr val="dk1"/>
                </a:solidFill>
              </a:rPr>
              <a:t> Studies have used variable approaches to define and measure camouflage . One common method, the </a:t>
            </a:r>
            <a:r>
              <a:rPr lang="en" sz="1400" b="1">
                <a:solidFill>
                  <a:schemeClr val="dk1"/>
                </a:solidFill>
              </a:rPr>
              <a:t>"discrepancy approach,"</a:t>
            </a:r>
            <a:r>
              <a:rPr lang="en" sz="1400">
                <a:solidFill>
                  <a:schemeClr val="dk1"/>
                </a:solidFill>
              </a:rPr>
              <a:t> which compares self-reported autism scores with professional observations (like ADOS scores), faces several serious problems. There's little evidence that self-reported autism scores are the most valid measure of autism, nor that a brief ADOS session adequately captures camouflaged behavior. Statistically, the difference between two scores measuring the same underlying construct is likely another index of that construct, not necessarily a measure of a new construct like camouflaging. The "ideal body weight" vs. "actual body weight" analogy illustrates this point. Using a multitrait multimethod paradigm makes it difficult to separate true scores from measurement errors. </a:t>
            </a:r>
            <a:r>
              <a:rPr lang="en" sz="1400" b="1">
                <a:solidFill>
                  <a:schemeClr val="dk1"/>
                </a:solidFill>
              </a:rPr>
              <a:t>Crucially, no study using the discrepancy approach has independently demonstrated that the resulting score truly measures camouflage. Correlations with external criteria do not establish construct validity.</a:t>
            </a:r>
            <a:r>
              <a:rPr lang="en" sz="1400" b="1">
                <a:solidFill>
                  <a:schemeClr val="dk1"/>
                </a:solidFill>
                <a:highlight>
                  <a:srgbClr val="FFFF00"/>
                </a:highlight>
              </a:rPr>
              <a:t> </a:t>
            </a:r>
            <a:r>
              <a:rPr lang="en" sz="1400" b="1"/>
              <a:t> </a:t>
            </a:r>
            <a:endParaRPr sz="1400" b="1"/>
          </a:p>
          <a:p>
            <a:pPr marL="0" lvl="0" indent="0" algn="l" rtl="0">
              <a:spcBef>
                <a:spcPts val="0"/>
              </a:spcBef>
              <a:spcAft>
                <a:spcPts val="0"/>
              </a:spcAft>
              <a:buNone/>
            </a:pPr>
            <a:endParaRPr sz="1400" b="1">
              <a:solidFill>
                <a:schemeClr val="dk1"/>
              </a:solidFill>
            </a:endParaRPr>
          </a:p>
          <a:p>
            <a:pPr marL="0" lvl="0" indent="0" algn="l" rtl="0">
              <a:spcBef>
                <a:spcPts val="0"/>
              </a:spcBef>
              <a:spcAft>
                <a:spcPts val="0"/>
              </a:spcAft>
              <a:buNone/>
            </a:pPr>
            <a:r>
              <a:rPr lang="en" sz="1400" i="1"/>
              <a:t>Construct validity - are you measuring what you are supposed to measure </a:t>
            </a:r>
            <a:endParaRPr sz="1400" i="1"/>
          </a:p>
          <a:p>
            <a:pPr marL="0" lvl="0" indent="0" algn="l" rtl="0">
              <a:spcBef>
                <a:spcPts val="0"/>
              </a:spcBef>
              <a:spcAft>
                <a:spcPts val="0"/>
              </a:spcAft>
              <a:buNone/>
            </a:pPr>
            <a:r>
              <a:rPr lang="en" sz="1400" i="1"/>
              <a:t>Sampling methods - simple random sampling, systematic sample, stratified or cluster. </a:t>
            </a:r>
            <a:endParaRPr sz="1400" i="1"/>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g345aeb54578_0_4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8" name="Google Shape;418;g345aeb54578_0_4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Char char="●"/>
            </a:pPr>
            <a:r>
              <a:rPr lang="en" sz="1400"/>
              <a:t>Masking studies have also left out non-verbal individuals, those with lower IQs, children/youth, males, etc. </a:t>
            </a:r>
            <a:endParaRPr sz="1400"/>
          </a:p>
          <a:p>
            <a:pPr marL="457200" lvl="0" indent="-317500" algn="l" rtl="0">
              <a:spcBef>
                <a:spcPts val="0"/>
              </a:spcBef>
              <a:spcAft>
                <a:spcPts val="0"/>
              </a:spcAft>
              <a:buSzPts val="1400"/>
              <a:buChar char="●"/>
            </a:pPr>
            <a:r>
              <a:rPr lang="en" sz="1400"/>
              <a:t>Female Autism Phenotype: 4:1 prevalence. </a:t>
            </a:r>
            <a:endParaRPr sz="1400"/>
          </a:p>
          <a:p>
            <a:pPr marL="0" lvl="0" indent="0" algn="l" rtl="0">
              <a:spcBef>
                <a:spcPts val="0"/>
              </a:spcBef>
              <a:spcAft>
                <a:spcPts val="0"/>
              </a:spcAft>
              <a:buNone/>
            </a:pPr>
            <a:endParaRPr sz="1400" b="1"/>
          </a:p>
          <a:p>
            <a:pPr marL="0" lvl="0" indent="0" algn="l" rtl="0">
              <a:spcBef>
                <a:spcPts val="0"/>
              </a:spcBef>
              <a:spcAft>
                <a:spcPts val="0"/>
              </a:spcAft>
              <a:buNone/>
            </a:pPr>
            <a:r>
              <a:rPr lang="en" sz="1400" b="1"/>
              <a:t>Sources:</a:t>
            </a:r>
            <a:endParaRPr sz="1400" b="1"/>
          </a:p>
          <a:p>
            <a:pPr marL="457200" lvl="0" indent="-317500" algn="l" rtl="0">
              <a:spcBef>
                <a:spcPts val="0"/>
              </a:spcBef>
              <a:spcAft>
                <a:spcPts val="0"/>
              </a:spcAft>
              <a:buSzPts val="1400"/>
              <a:buChar char="●"/>
            </a:pPr>
            <a:r>
              <a:rPr lang="en" sz="1400" b="1"/>
              <a:t>ASD Camo Cost </a:t>
            </a:r>
            <a:r>
              <a:rPr lang="en" sz="1400"/>
              <a:t>#18</a:t>
            </a:r>
            <a:endParaRPr sz="1400" i="1"/>
          </a:p>
          <a:p>
            <a:pPr marL="457200" lvl="0" indent="-317500" algn="l" rtl="0">
              <a:spcBef>
                <a:spcPts val="0"/>
              </a:spcBef>
              <a:spcAft>
                <a:spcPts val="0"/>
              </a:spcAft>
              <a:buSzPts val="1400"/>
              <a:buChar char="●"/>
            </a:pPr>
            <a:r>
              <a:rPr lang="en" sz="1400" b="1"/>
              <a:t>ASD and Social Masking Strategies in Girls </a:t>
            </a:r>
            <a:r>
              <a:rPr lang="en" sz="1400"/>
              <a:t>#19</a:t>
            </a:r>
            <a:endParaRPr sz="1400"/>
          </a:p>
          <a:p>
            <a:pPr marL="457200" lvl="0" indent="-317500" algn="l" rtl="0">
              <a:spcBef>
                <a:spcPts val="0"/>
              </a:spcBef>
              <a:spcAft>
                <a:spcPts val="0"/>
              </a:spcAft>
              <a:buSzPts val="1400"/>
              <a:buChar char="●"/>
            </a:pPr>
            <a:r>
              <a:rPr lang="en" sz="1400" b="1"/>
              <a:t>ASD, Masking, and MH in Teens </a:t>
            </a:r>
            <a:r>
              <a:rPr lang="en" sz="1400"/>
              <a:t>#4</a:t>
            </a:r>
            <a:endParaRPr sz="1400"/>
          </a:p>
          <a:p>
            <a:pPr marL="457200" lvl="0" indent="-317500" algn="l" rtl="0">
              <a:spcBef>
                <a:spcPts val="0"/>
              </a:spcBef>
              <a:spcAft>
                <a:spcPts val="0"/>
              </a:spcAft>
              <a:buSzPts val="1400"/>
              <a:buChar char="●"/>
            </a:pPr>
            <a:r>
              <a:rPr lang="en" sz="1400" b="1"/>
              <a:t>ASD Identification in Girls </a:t>
            </a:r>
            <a:r>
              <a:rPr lang="en" sz="1400"/>
              <a:t>#8</a:t>
            </a:r>
            <a:endParaRPr sz="1400"/>
          </a:p>
          <a:p>
            <a:pPr marL="457200" lvl="0" indent="-317500" algn="l" rtl="0">
              <a:spcBef>
                <a:spcPts val="0"/>
              </a:spcBef>
              <a:spcAft>
                <a:spcPts val="0"/>
              </a:spcAft>
              <a:buSzPts val="1400"/>
              <a:buChar char="●"/>
            </a:pPr>
            <a:r>
              <a:rPr lang="en" sz="1400" b="1"/>
              <a:t>ASD Masking in Adults in Social Settings </a:t>
            </a:r>
            <a:r>
              <a:rPr lang="en" sz="1400"/>
              <a:t>#11 </a:t>
            </a:r>
            <a:r>
              <a:rPr lang="en" sz="1400" b="1"/>
              <a:t>- </a:t>
            </a:r>
            <a:r>
              <a:rPr lang="en" sz="1400">
                <a:solidFill>
                  <a:schemeClr val="dk1"/>
                </a:solidFill>
              </a:rPr>
              <a:t>successful masking might indicate a lack of significant underlying issues requiring diagnosis.</a:t>
            </a:r>
            <a:endParaRPr sz="1400">
              <a:solidFill>
                <a:schemeClr val="dk1"/>
              </a:solidFill>
            </a:endParaRPr>
          </a:p>
          <a:p>
            <a:pPr marL="457200" lvl="0" indent="-317500" algn="l" rtl="0">
              <a:spcBef>
                <a:spcPts val="0"/>
              </a:spcBef>
              <a:spcAft>
                <a:spcPts val="0"/>
              </a:spcAft>
              <a:buClr>
                <a:schemeClr val="dk1"/>
              </a:buClr>
              <a:buSzPts val="1400"/>
              <a:buChar char="●"/>
            </a:pPr>
            <a:r>
              <a:rPr lang="en" sz="1400" b="1">
                <a:solidFill>
                  <a:schemeClr val="dk1"/>
                </a:solidFill>
              </a:rPr>
              <a:t>ASD in Females with Masking </a:t>
            </a:r>
            <a:r>
              <a:rPr lang="en" sz="1400">
                <a:solidFill>
                  <a:schemeClr val="dk1"/>
                </a:solidFill>
              </a:rPr>
              <a:t>#10 </a:t>
            </a:r>
            <a:r>
              <a:rPr lang="en" sz="1400" b="1">
                <a:solidFill>
                  <a:schemeClr val="dk1"/>
                </a:solidFill>
              </a:rPr>
              <a:t>- </a:t>
            </a:r>
            <a:r>
              <a:rPr lang="en" sz="1400" b="1" i="1">
                <a:solidFill>
                  <a:schemeClr val="dk1"/>
                </a:solidFill>
              </a:rPr>
              <a:t>“</a:t>
            </a:r>
            <a:r>
              <a:rPr lang="en" sz="1400" i="1">
                <a:solidFill>
                  <a:srgbClr val="1F1F1F"/>
                </a:solidFill>
              </a:rPr>
              <a:t>One limitation of the current masking literature is its focus on adults, with few studies conducted with autistic young people (Cook, Hull, Crane &amp; Mandy, 2021)”</a:t>
            </a:r>
            <a:endParaRPr sz="1400" i="1">
              <a:solidFill>
                <a:srgbClr val="1F1F1F"/>
              </a:solidFill>
            </a:endParaRPr>
          </a:p>
          <a:p>
            <a:pPr marL="914400" lvl="1" indent="-317500" algn="l" rtl="0">
              <a:spcBef>
                <a:spcPts val="0"/>
              </a:spcBef>
              <a:spcAft>
                <a:spcPts val="0"/>
              </a:spcAft>
              <a:buClr>
                <a:schemeClr val="dk1"/>
              </a:buClr>
              <a:buSzPts val="1400"/>
              <a:buChar char="○"/>
            </a:pPr>
            <a:r>
              <a:rPr lang="en" sz="1400" b="1" i="1"/>
              <a:t>Female Autism Phenotype (FAP):</a:t>
            </a:r>
            <a:r>
              <a:rPr lang="en" sz="1400" i="1"/>
              <a:t> </a:t>
            </a:r>
            <a:r>
              <a:rPr lang="en" sz="1400" i="1">
                <a:solidFill>
                  <a:srgbClr val="4A4B4D"/>
                </a:solidFill>
              </a:rPr>
              <a:t>This review paper examines the underdiagnosis of </a:t>
            </a:r>
            <a:r>
              <a:rPr lang="en" sz="1400" b="1" i="1">
                <a:solidFill>
                  <a:srgbClr val="4A4B4D"/>
                </a:solidFill>
              </a:rPr>
              <a:t>autism spectrum disorder (ASD) in females</a:t>
            </a:r>
            <a:r>
              <a:rPr lang="en" sz="1400" i="1">
                <a:solidFill>
                  <a:srgbClr val="4A4B4D"/>
                </a:solidFill>
              </a:rPr>
              <a:t>. It explores the concept of a </a:t>
            </a:r>
            <a:r>
              <a:rPr lang="en" sz="1400" b="1" i="1">
                <a:solidFill>
                  <a:srgbClr val="4A4B4D"/>
                </a:solidFill>
              </a:rPr>
              <a:t>female autism phenotype (FAP)</a:t>
            </a:r>
            <a:r>
              <a:rPr lang="en" sz="1400" i="1">
                <a:solidFill>
                  <a:srgbClr val="4A4B4D"/>
                </a:solidFill>
              </a:rPr>
              <a:t>, suggesting that autistic traits may manifest differently in females than the traditionally male-centric diagnostic criteria reflect. A key focus is on </a:t>
            </a:r>
            <a:r>
              <a:rPr lang="en" sz="1400" b="1" i="1">
                <a:solidFill>
                  <a:srgbClr val="4A4B4D"/>
                </a:solidFill>
              </a:rPr>
              <a:t>camouflaging</a:t>
            </a:r>
            <a:r>
              <a:rPr lang="en" sz="1400" i="1">
                <a:solidFill>
                  <a:srgbClr val="4A4B4D"/>
                </a:solidFill>
              </a:rPr>
              <a:t>, where autistic individuals, particularly females, consciously or unconsciously mask their autistic characteristics in social situations. The authors discuss the </a:t>
            </a:r>
            <a:r>
              <a:rPr lang="en" sz="1400" b="1" i="1">
                <a:solidFill>
                  <a:srgbClr val="4A4B4D"/>
                </a:solidFill>
              </a:rPr>
              <a:t>female protective effect theory</a:t>
            </a:r>
            <a:r>
              <a:rPr lang="en" sz="1400" i="1">
                <a:solidFill>
                  <a:srgbClr val="4A4B4D"/>
                </a:solidFill>
              </a:rPr>
              <a:t> as a potential biological factor influencing ASD development in females, while also highlighting how </a:t>
            </a:r>
            <a:r>
              <a:rPr lang="en" sz="1400" b="1" i="1">
                <a:solidFill>
                  <a:srgbClr val="4A4B4D"/>
                </a:solidFill>
              </a:rPr>
              <a:t>diagnostic biases</a:t>
            </a:r>
            <a:r>
              <a:rPr lang="en" sz="1400" i="1">
                <a:solidFill>
                  <a:srgbClr val="4A4B4D"/>
                </a:solidFill>
              </a:rPr>
              <a:t> and the unique presentation of autism in females contribute to underdiagnosis. Ultimately, the paper emphasizes the need for further research into the FAP and camouflaging to improve the </a:t>
            </a:r>
            <a:r>
              <a:rPr lang="en" sz="1400" b="1" i="1">
                <a:solidFill>
                  <a:srgbClr val="4A4B4D"/>
                </a:solidFill>
              </a:rPr>
              <a:t>identification and support of autistic females</a:t>
            </a:r>
            <a:r>
              <a:rPr lang="en" sz="1400" i="1">
                <a:solidFill>
                  <a:srgbClr val="4A4B4D"/>
                </a:solidFill>
              </a:rPr>
              <a:t>. </a:t>
            </a:r>
            <a:endParaRPr sz="1400" i="1">
              <a:solidFill>
                <a:srgbClr val="4A4B4D"/>
              </a:solidFill>
            </a:endParaRPr>
          </a:p>
          <a:p>
            <a:pPr marL="457200" lvl="0" indent="-317500" algn="l" rtl="0">
              <a:spcBef>
                <a:spcPts val="0"/>
              </a:spcBef>
              <a:spcAft>
                <a:spcPts val="0"/>
              </a:spcAft>
              <a:buClr>
                <a:srgbClr val="4A4B4D"/>
              </a:buClr>
              <a:buSzPts val="1400"/>
              <a:buChar char="●"/>
            </a:pPr>
            <a:r>
              <a:rPr lang="en" sz="1400">
                <a:solidFill>
                  <a:srgbClr val="4A4B4D"/>
                </a:solidFill>
              </a:rPr>
              <a:t>From Elicit AI articles sources 1, 22, and 26 note that females may not meet criteria due to similar impairments because of masking. The tools are lacking and overlook female presentations of ASD and delayed diagnosis is common in this population. </a:t>
            </a:r>
            <a:endParaRPr sz="1400">
              <a:solidFill>
                <a:srgbClr val="4A4B4D"/>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4abfd6601c_0_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4abfd6601c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Char char="●"/>
            </a:pPr>
            <a:r>
              <a:rPr lang="en" sz="1400" b="1"/>
              <a:t>Summary: </a:t>
            </a:r>
            <a:r>
              <a:rPr lang="en" sz="1400"/>
              <a:t>new research topic with few available studies, especially on youth/children and the full spectrum. Studies have been completed with high IQ adult women without standard sampling methods (small sample sizes). Study replication and meta-analyses are sparse. There are convergent, divergent, and construct validity issues. </a:t>
            </a:r>
            <a:endParaRPr sz="1400">
              <a:solidFill>
                <a:srgbClr val="4A4B4D"/>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4abfd6601c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34abfd6601c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345aeb54578_0_4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7" name="Google Shape;437;g345aeb54578_0_4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Clr>
                <a:schemeClr val="dk1"/>
              </a:buClr>
              <a:buSzPts val="1400"/>
              <a:buChar char="●"/>
            </a:pPr>
            <a:r>
              <a:rPr lang="en" sz="1400">
                <a:solidFill>
                  <a:schemeClr val="dk1"/>
                </a:solidFill>
              </a:rPr>
              <a:t>When I went to NY in 2019, my husband and I quickly realized that the social norm on the subway train was to not make eye contact and chit-chat. Obviously, this is juxtaposition with our culture coming from Saskatchewan where we smile at others, hold open doors, and ask about the weather. However, we quickly blended in with our surroundings - effectively masking. We do this when we go to eat at someone else’s house, when we are at work, etc. </a:t>
            </a:r>
            <a:endParaRPr sz="1400">
              <a:solidFill>
                <a:schemeClr val="dk1"/>
              </a:solidFill>
            </a:endParaRPr>
          </a:p>
          <a:p>
            <a:pPr marL="457200" lvl="0" indent="-317500" algn="l" rtl="0">
              <a:spcBef>
                <a:spcPts val="0"/>
              </a:spcBef>
              <a:spcAft>
                <a:spcPts val="0"/>
              </a:spcAft>
              <a:buClr>
                <a:schemeClr val="dk1"/>
              </a:buClr>
              <a:buSzPts val="1400"/>
              <a:buChar char="●"/>
            </a:pPr>
            <a:r>
              <a:rPr lang="en" sz="1400">
                <a:solidFill>
                  <a:schemeClr val="dk1"/>
                </a:solidFill>
              </a:rPr>
              <a:t>Many of you are masking right now - listening to me only because you have to, have a mortgage to pay, socially don’t want to stand out, maybe because you like me or feel bad for me, etc. But all of you don’t want to hear this right now, yet are listening or attempting to appear like you are listening. This has been studied in workplace behaviour studies and there is a definite benefit to it (aka not full-on anarchy, no one is throwing a chair at me, rude comments are being suppressed, we can get things accomplished, etc.). </a:t>
            </a:r>
            <a:endParaRPr sz="1400">
              <a:solidFill>
                <a:schemeClr val="dk1"/>
              </a:solidFill>
            </a:endParaRPr>
          </a:p>
          <a:p>
            <a:pPr marL="457200" lvl="0" indent="-317500" algn="l" rtl="0">
              <a:spcBef>
                <a:spcPts val="0"/>
              </a:spcBef>
              <a:spcAft>
                <a:spcPts val="0"/>
              </a:spcAft>
              <a:buClr>
                <a:schemeClr val="dk1"/>
              </a:buClr>
              <a:buSzPts val="1400"/>
              <a:buChar char="●"/>
            </a:pPr>
            <a:r>
              <a:rPr lang="en" sz="1400">
                <a:solidFill>
                  <a:schemeClr val="dk1"/>
                </a:solidFill>
              </a:rPr>
              <a:t>You can think about ‘home you’ vs ‘work you.’ If you are more introverted you likely know all about masking. And introverted or not, we all have suppressed certain aspects of ourselves, chose not to share things, maybe started saying a phrase to fit in with the group, etc. (go observe any middle years classroom). </a:t>
            </a:r>
            <a:endParaRPr sz="1400">
              <a:solidFill>
                <a:schemeClr val="dk1"/>
              </a:solidFill>
            </a:endParaRPr>
          </a:p>
          <a:p>
            <a:pPr marL="457200" lvl="0" indent="-317500" algn="l" rtl="0">
              <a:spcBef>
                <a:spcPts val="0"/>
              </a:spcBef>
              <a:spcAft>
                <a:spcPts val="0"/>
              </a:spcAft>
              <a:buClr>
                <a:schemeClr val="dk1"/>
              </a:buClr>
              <a:buSzPts val="1400"/>
              <a:buChar char="●"/>
            </a:pPr>
            <a:r>
              <a:rPr lang="en" sz="1400">
                <a:solidFill>
                  <a:schemeClr val="dk1"/>
                </a:solidFill>
              </a:rPr>
              <a:t>Sociology studies have shown that people often attempt to present themselves in ways that are acceptable to others, even if it is to the detriment of their own well-being (self-image studies). </a:t>
            </a:r>
            <a:endParaRPr sz="1400">
              <a:solidFill>
                <a:schemeClr val="dk1"/>
              </a:solidFill>
            </a:endParaRPr>
          </a:p>
          <a:p>
            <a:pPr marL="457200" lvl="0" indent="-317500" algn="l" rtl="0">
              <a:spcBef>
                <a:spcPts val="0"/>
              </a:spcBef>
              <a:spcAft>
                <a:spcPts val="0"/>
              </a:spcAft>
              <a:buClr>
                <a:schemeClr val="dk1"/>
              </a:buClr>
              <a:buSzPts val="1400"/>
              <a:buChar char="●"/>
            </a:pPr>
            <a:r>
              <a:rPr lang="en" sz="1400">
                <a:solidFill>
                  <a:schemeClr val="dk1"/>
                </a:solidFill>
              </a:rPr>
              <a:t>Overall, there is mixed to moderate evidence that it is ASD-specific to mask (issues with construct validity and it not being operationally defined). Some aspects, like hiding stimming, may be ASD-specific but other things are shared across all individuals and those with diagnosed social anxiety. </a:t>
            </a:r>
            <a:r>
              <a:rPr lang="en" sz="1400" i="1">
                <a:solidFill>
                  <a:schemeClr val="dk1"/>
                </a:solidFill>
              </a:rPr>
              <a:t>From Elicit AI: “Masking occurs strongly in autistic populations with some unique features, though it overlaps with broader social adaptation strategies used by non-autistic individuals.” </a:t>
            </a:r>
            <a:endParaRPr sz="1400" i="1">
              <a:solidFill>
                <a:schemeClr val="dk1"/>
              </a:solidFill>
            </a:endParaRPr>
          </a:p>
          <a:p>
            <a:pPr marL="457200" lvl="0" indent="-317500" algn="l" rtl="0">
              <a:spcBef>
                <a:spcPts val="0"/>
              </a:spcBef>
              <a:spcAft>
                <a:spcPts val="0"/>
              </a:spcAft>
              <a:buClr>
                <a:schemeClr val="dk1"/>
              </a:buClr>
              <a:buSzPts val="1400"/>
              <a:buChar char="●"/>
            </a:pPr>
            <a:r>
              <a:rPr lang="en" sz="1400">
                <a:solidFill>
                  <a:schemeClr val="dk1"/>
                </a:solidFill>
              </a:rPr>
              <a:t>The effort required and motivations to mask may be different or more taxing for those with ASD. </a:t>
            </a:r>
            <a:endParaRPr sz="1400">
              <a:solidFill>
                <a:schemeClr val="dk1"/>
              </a:solidFill>
            </a:endParaRPr>
          </a:p>
          <a:p>
            <a:pPr marL="457200" lvl="0" indent="-317500" algn="l" rtl="0">
              <a:spcBef>
                <a:spcPts val="0"/>
              </a:spcBef>
              <a:spcAft>
                <a:spcPts val="0"/>
              </a:spcAft>
              <a:buClr>
                <a:schemeClr val="dk1"/>
              </a:buClr>
              <a:buSzPts val="1400"/>
              <a:buChar char="●"/>
            </a:pPr>
            <a:r>
              <a:rPr lang="en" sz="1400" b="1">
                <a:solidFill>
                  <a:schemeClr val="dk1"/>
                </a:solidFill>
              </a:rPr>
              <a:t>Video (1 min): </a:t>
            </a:r>
            <a:r>
              <a:rPr lang="en" sz="1400">
                <a:solidFill>
                  <a:schemeClr val="dk1"/>
                </a:solidFill>
              </a:rPr>
              <a:t>Here is a workplace example from Kaelynn an Autistic woman. You can see how complex social behaviour and communication is. </a:t>
            </a:r>
            <a:endParaRPr sz="1400">
              <a:solidFill>
                <a:schemeClr val="dk1"/>
              </a:solidFill>
            </a:endParaRPr>
          </a:p>
          <a:p>
            <a:pPr marL="0" lvl="0" indent="0" algn="l" rtl="0">
              <a:spcBef>
                <a:spcPts val="0"/>
              </a:spcBef>
              <a:spcAft>
                <a:spcPts val="0"/>
              </a:spcAft>
              <a:buNone/>
            </a:pPr>
            <a:endParaRPr sz="1400">
              <a:solidFill>
                <a:schemeClr val="dk1"/>
              </a:solidFill>
            </a:endParaRPr>
          </a:p>
          <a:p>
            <a:pPr marL="0" lvl="0" indent="0" algn="l" rtl="0">
              <a:spcBef>
                <a:spcPts val="0"/>
              </a:spcBef>
              <a:spcAft>
                <a:spcPts val="0"/>
              </a:spcAft>
              <a:buNone/>
            </a:pPr>
            <a:r>
              <a:rPr lang="en" sz="1400" b="1">
                <a:solidFill>
                  <a:schemeClr val="dk1"/>
                </a:solidFill>
              </a:rPr>
              <a:t>Sources:</a:t>
            </a:r>
            <a:endParaRPr sz="1400">
              <a:solidFill>
                <a:schemeClr val="dk1"/>
              </a:solidFill>
            </a:endParaRPr>
          </a:p>
          <a:p>
            <a:pPr marL="457200" lvl="0" indent="-317500" algn="l" rtl="0">
              <a:spcBef>
                <a:spcPts val="0"/>
              </a:spcBef>
              <a:spcAft>
                <a:spcPts val="0"/>
              </a:spcAft>
              <a:buSzPts val="1400"/>
              <a:buChar char="●"/>
            </a:pPr>
            <a:r>
              <a:rPr lang="en" sz="1400" b="1"/>
              <a:t>ASD Masking at Work </a:t>
            </a:r>
            <a:r>
              <a:rPr lang="en" sz="1400"/>
              <a:t>#16 and </a:t>
            </a:r>
            <a:r>
              <a:rPr lang="en" sz="1400" b="1"/>
              <a:t>Masking is Life </a:t>
            </a:r>
            <a:r>
              <a:rPr lang="en" sz="1400"/>
              <a:t>#13</a:t>
            </a:r>
            <a:r>
              <a:rPr lang="en" sz="1400" b="1"/>
              <a:t>: </a:t>
            </a:r>
            <a:endParaRPr sz="1400"/>
          </a:p>
          <a:p>
            <a:pPr marL="914400" lvl="1" indent="-317500" algn="l" rtl="0">
              <a:spcBef>
                <a:spcPts val="0"/>
              </a:spcBef>
              <a:spcAft>
                <a:spcPts val="0"/>
              </a:spcAft>
              <a:buSzPts val="1400"/>
              <a:buChar char="○"/>
            </a:pPr>
            <a:r>
              <a:rPr lang="en" sz="1400" b="1" i="1">
                <a:solidFill>
                  <a:schemeClr val="dk1"/>
                </a:solidFill>
              </a:rPr>
              <a:t>Masking is not exclusive to autism:</a:t>
            </a:r>
            <a:r>
              <a:rPr lang="en" sz="1400" i="1">
                <a:solidFill>
                  <a:schemeClr val="dk1"/>
                </a:solidFill>
              </a:rPr>
              <a:t> The sources emphasize that </a:t>
            </a:r>
            <a:r>
              <a:rPr lang="en" sz="1400" b="1" i="1">
                <a:solidFill>
                  <a:schemeClr val="dk1"/>
                </a:solidFill>
              </a:rPr>
              <a:t>masking or similar forms of social adaptation and impression management are not unique to autistic individuals</a:t>
            </a:r>
            <a:r>
              <a:rPr lang="en" sz="1400" i="1">
                <a:solidFill>
                  <a:schemeClr val="dk1"/>
                </a:solidFill>
              </a:rPr>
              <a:t>. Non-autistic people also engage in behaviors to fit in, manage social situations, and avoid negative perceptions. They might conceal aspects of their personality, adopt certain behaviors to be accepted in a group, or present a specific image in professional settings.</a:t>
            </a:r>
            <a:endParaRPr sz="1400" i="1">
              <a:solidFill>
                <a:schemeClr val="dk1"/>
              </a:solidFill>
            </a:endParaRPr>
          </a:p>
          <a:p>
            <a:pPr marL="914400" lvl="1" indent="-317500" algn="l" rtl="0">
              <a:spcBef>
                <a:spcPts val="0"/>
              </a:spcBef>
              <a:spcAft>
                <a:spcPts val="0"/>
              </a:spcAft>
              <a:buSzPts val="1400"/>
              <a:buChar char="○"/>
            </a:pPr>
            <a:r>
              <a:rPr lang="en" sz="1400" b="1" i="1">
                <a:solidFill>
                  <a:schemeClr val="dk1"/>
                </a:solidFill>
              </a:rPr>
              <a:t>Shared masking strategies:</a:t>
            </a:r>
            <a:r>
              <a:rPr lang="en" sz="1400" i="1">
                <a:solidFill>
                  <a:schemeClr val="dk1"/>
                </a:solidFill>
              </a:rPr>
              <a:t> Some masking strategies, such as </a:t>
            </a:r>
            <a:r>
              <a:rPr lang="en" sz="1400" b="1" i="1">
                <a:solidFill>
                  <a:schemeClr val="dk1"/>
                </a:solidFill>
              </a:rPr>
              <a:t>mimicking others' behaviors, using rehearsed phrases, and suppressing certain traits</a:t>
            </a:r>
            <a:r>
              <a:rPr lang="en" sz="1400" i="1">
                <a:solidFill>
                  <a:schemeClr val="dk1"/>
                </a:solidFill>
              </a:rPr>
              <a:t>, can be employed by both autistic and non-autistic individuals for social response.</a:t>
            </a:r>
            <a:endParaRPr sz="1400" i="1">
              <a:solidFill>
                <a:schemeClr val="dk1"/>
              </a:solidFill>
            </a:endParaRPr>
          </a:p>
          <a:p>
            <a:pPr marL="914400" lvl="1" indent="-317500" algn="l" rtl="0">
              <a:spcBef>
                <a:spcPts val="0"/>
              </a:spcBef>
              <a:spcAft>
                <a:spcPts val="0"/>
              </a:spcAft>
              <a:buSzPts val="1400"/>
              <a:buChar char="○"/>
            </a:pPr>
            <a:r>
              <a:rPr lang="en" sz="1400" b="1" i="1">
                <a:solidFill>
                  <a:schemeClr val="dk1"/>
                </a:solidFill>
              </a:rPr>
              <a:t>General Social Practice:</a:t>
            </a:r>
            <a:r>
              <a:rPr lang="en" sz="1400" i="1">
                <a:solidFill>
                  <a:schemeClr val="dk1"/>
                </a:solidFill>
              </a:rPr>
              <a:t> Many neurotypical people manage how others perceive them in social situations. People often attempt to present themselves in ways that are acceptable to others, even if it is to the detriment of their own well-being. This aligns with sociological research on presenting a desired self-image. </a:t>
            </a:r>
            <a:endParaRPr sz="1400" i="1">
              <a:solidFill>
                <a:schemeClr val="dk1"/>
              </a:solidFill>
            </a:endParaRPr>
          </a:p>
          <a:p>
            <a:pPr marL="914400" lvl="1" indent="-317500" algn="l" rtl="0">
              <a:lnSpc>
                <a:spcPct val="115000"/>
              </a:lnSpc>
              <a:spcBef>
                <a:spcPts val="0"/>
              </a:spcBef>
              <a:spcAft>
                <a:spcPts val="0"/>
              </a:spcAft>
              <a:buClr>
                <a:schemeClr val="dk1"/>
              </a:buClr>
              <a:buSzPts val="1400"/>
              <a:buChar char="○"/>
            </a:pPr>
            <a:r>
              <a:rPr lang="en" sz="1400" b="1" i="1">
                <a:solidFill>
                  <a:schemeClr val="dk1"/>
                </a:solidFill>
              </a:rPr>
              <a:t>Workplace Masking:</a:t>
            </a:r>
            <a:r>
              <a:rPr lang="en" sz="1400" i="1">
                <a:solidFill>
                  <a:schemeClr val="dk1"/>
                </a:solidFill>
              </a:rPr>
              <a:t> Research specifically examining workplace masking found that </a:t>
            </a:r>
            <a:r>
              <a:rPr lang="en" sz="1400" b="1" i="1">
                <a:solidFill>
                  <a:schemeClr val="dk1"/>
                </a:solidFill>
              </a:rPr>
              <a:t>masking strategies are widely employed by neurodivergent and neurotypical employees</a:t>
            </a:r>
            <a:r>
              <a:rPr lang="en" sz="1400" i="1">
                <a:solidFill>
                  <a:schemeClr val="dk1"/>
                </a:solidFill>
              </a:rPr>
              <a:t>. Neurotypical participants in one study reported being "more careful" in how they present themselves at work and described masking as "always playing a part, pretending to be neurotypical.” This suggests that even neurotypical individuals feel pressure to conform to workplace norms. They may mask to maintain relationships with colleagues or during initial interactions, and to avoid negative judgements from colleagues and employers. </a:t>
            </a:r>
            <a:endParaRPr sz="1400" i="1">
              <a:solidFill>
                <a:schemeClr val="dk1"/>
              </a:solidFill>
            </a:endParaRPr>
          </a:p>
          <a:p>
            <a:pPr marL="914400" lvl="1" indent="-317500" algn="l" rtl="0">
              <a:lnSpc>
                <a:spcPct val="115000"/>
              </a:lnSpc>
              <a:spcBef>
                <a:spcPts val="0"/>
              </a:spcBef>
              <a:spcAft>
                <a:spcPts val="0"/>
              </a:spcAft>
              <a:buClr>
                <a:schemeClr val="dk1"/>
              </a:buClr>
              <a:buSzPts val="1400"/>
              <a:buChar char="○"/>
            </a:pPr>
            <a:r>
              <a:rPr lang="en" sz="1400" i="1">
                <a:solidFill>
                  <a:schemeClr val="dk1"/>
                </a:solidFill>
              </a:rPr>
              <a:t>All individuals have reported the exhaustion of masking or stigma-management/trying to fit in. </a:t>
            </a:r>
            <a:endParaRPr sz="1400" i="1">
              <a:solidFill>
                <a:schemeClr val="dk1"/>
              </a:solidFill>
            </a:endParaRPr>
          </a:p>
          <a:p>
            <a:pPr marL="914400" lvl="1" indent="-317500" algn="l" rtl="0">
              <a:lnSpc>
                <a:spcPct val="115000"/>
              </a:lnSpc>
              <a:spcBef>
                <a:spcPts val="0"/>
              </a:spcBef>
              <a:spcAft>
                <a:spcPts val="0"/>
              </a:spcAft>
              <a:buClr>
                <a:schemeClr val="dk1"/>
              </a:buClr>
              <a:buSzPts val="1400"/>
              <a:buChar char="○"/>
            </a:pPr>
            <a:r>
              <a:rPr lang="en" sz="1400" b="1" i="1">
                <a:solidFill>
                  <a:schemeClr val="dk1"/>
                </a:solidFill>
              </a:rPr>
              <a:t>Effort and Identity:</a:t>
            </a:r>
            <a:r>
              <a:rPr lang="en" sz="1400" i="1">
                <a:solidFill>
                  <a:schemeClr val="dk1"/>
                </a:solidFill>
              </a:rPr>
              <a:t> While neurotypical individuals engage in impression management, research suggests that </a:t>
            </a:r>
            <a:r>
              <a:rPr lang="en" sz="1400" b="1" i="1">
                <a:solidFill>
                  <a:schemeClr val="dk1"/>
                </a:solidFill>
              </a:rPr>
              <a:t>camouflaging by autistic individuals is often reported as extremely effortful and challenging to one’s identity</a:t>
            </a:r>
            <a:r>
              <a:rPr lang="en" sz="1400" i="1">
                <a:solidFill>
                  <a:schemeClr val="dk1"/>
                </a:solidFill>
              </a:rPr>
              <a:t>, unlike ordinary reputation management in typically developing individuals. Autistic and non-autistic neurodivergent participants reported unique challenges in suppressing stimming behaviors and sensory sensitivities at work.</a:t>
            </a:r>
            <a:endParaRPr sz="1400" i="1">
              <a:solidFill>
                <a:schemeClr val="dk1"/>
              </a:solidFill>
            </a:endParaRPr>
          </a:p>
          <a:p>
            <a:pPr marL="914400" lvl="1" indent="-317500" algn="l" rtl="0">
              <a:lnSpc>
                <a:spcPct val="115000"/>
              </a:lnSpc>
              <a:spcBef>
                <a:spcPts val="0"/>
              </a:spcBef>
              <a:spcAft>
                <a:spcPts val="0"/>
              </a:spcAft>
              <a:buClr>
                <a:schemeClr val="dk1"/>
              </a:buClr>
              <a:buSzPts val="1400"/>
              <a:buChar char="○"/>
            </a:pPr>
            <a:r>
              <a:rPr lang="en" sz="1400" i="1">
                <a:solidFill>
                  <a:schemeClr val="dk1"/>
                </a:solidFill>
              </a:rPr>
              <a:t>In conclusion, while the term "masking" is often discussed in the context of autism, the sources indicate that it is a broader human experience. </a:t>
            </a:r>
            <a:r>
              <a:rPr lang="en" sz="1400" b="1" i="1">
                <a:solidFill>
                  <a:schemeClr val="dk1"/>
                </a:solidFill>
              </a:rPr>
              <a:t>Non-autistic individuals also mask to manage social interactions, fit into social and professional environments, and avoid negative perceptions</a:t>
            </a:r>
            <a:r>
              <a:rPr lang="en" sz="1400" i="1">
                <a:solidFill>
                  <a:schemeClr val="dk1"/>
                </a:solidFill>
              </a:rPr>
              <a:t>. However, the </a:t>
            </a:r>
            <a:r>
              <a:rPr lang="en" sz="1400" b="1" i="1">
                <a:solidFill>
                  <a:schemeClr val="dk1"/>
                </a:solidFill>
              </a:rPr>
              <a:t>intensity, specific motivations (such as concealing autistic traits), and the experienced cost (like sensory suppression and potential for autistic burnout) may differ for autistic individuals</a:t>
            </a:r>
            <a:r>
              <a:rPr lang="en" sz="1400" i="1">
                <a:solidFill>
                  <a:schemeClr val="dk1"/>
                </a:solidFill>
              </a:rPr>
              <a:t>.</a:t>
            </a:r>
            <a:endParaRPr sz="1400" i="1">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a:solidFill>
                  <a:schemeClr val="dk1"/>
                </a:solidFill>
              </a:rPr>
              <a:t>Sources #13 and 25 from Elicit AI article: mixed to moderate evidence that it is ASD-specific to mask. Some aspects, like hiding stimming, may be ASD-specific but other things are shared across all individuals and it may be social anxiety. </a:t>
            </a:r>
            <a:endParaRPr sz="1400">
              <a:solidFill>
                <a:schemeClr val="dk1"/>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34abfd6601c_0_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5" name="Google Shape;445;g34abfd6601c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345aeb54578_0_4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0" name="Google Shape;450;g345aeb54578_0_4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Clr>
                <a:srgbClr val="131314"/>
              </a:buClr>
              <a:buSzPts val="1400"/>
              <a:buChar char="●"/>
            </a:pPr>
            <a:r>
              <a:rPr lang="en" sz="1400" b="1">
                <a:solidFill>
                  <a:srgbClr val="131314"/>
                </a:solidFill>
              </a:rPr>
              <a:t>Source #20: </a:t>
            </a:r>
            <a:r>
              <a:rPr lang="en" sz="1400">
                <a:solidFill>
                  <a:srgbClr val="131314"/>
                </a:solidFill>
              </a:rPr>
              <a:t>Studies so far have not proven that masking means a more severe presentation of ASD. Masking is not a diagnostic term or criteria. </a:t>
            </a:r>
            <a:endParaRPr sz="1400" i="1">
              <a:solidFill>
                <a:srgbClr val="131314"/>
              </a:solidFill>
            </a:endParaRPr>
          </a:p>
          <a:p>
            <a:pPr marL="457200" lvl="0" indent="-317500" algn="l" rtl="0">
              <a:spcBef>
                <a:spcPts val="0"/>
              </a:spcBef>
              <a:spcAft>
                <a:spcPts val="0"/>
              </a:spcAft>
              <a:buClr>
                <a:srgbClr val="131314"/>
              </a:buClr>
              <a:buSzPts val="1400"/>
              <a:buChar char="●"/>
            </a:pPr>
            <a:r>
              <a:rPr lang="en" sz="1400">
                <a:solidFill>
                  <a:srgbClr val="131314"/>
                </a:solidFill>
              </a:rPr>
              <a:t>The concept of masking </a:t>
            </a:r>
            <a:r>
              <a:rPr lang="en" sz="1400" b="1">
                <a:solidFill>
                  <a:srgbClr val="131314"/>
                </a:solidFill>
              </a:rPr>
              <a:t>complicates diagnosis.</a:t>
            </a:r>
            <a:r>
              <a:rPr lang="en" sz="1400">
                <a:solidFill>
                  <a:srgbClr val="131314"/>
                </a:solidFill>
              </a:rPr>
              <a:t> Basically, you could say someone doesn’t meet A criteria and then they could say they were just masking. It calls into question impairment because in order to have a diagnosis of any kind, there must be functional impairment across environments. So what is the threshold for ASD? </a:t>
            </a:r>
            <a:endParaRPr sz="1400">
              <a:solidFill>
                <a:srgbClr val="131314"/>
              </a:solidFill>
            </a:endParaRPr>
          </a:p>
          <a:p>
            <a:pPr marL="457200" lvl="0" indent="-317500" algn="l" rtl="0">
              <a:spcBef>
                <a:spcPts val="0"/>
              </a:spcBef>
              <a:spcAft>
                <a:spcPts val="0"/>
              </a:spcAft>
              <a:buClr>
                <a:srgbClr val="131314"/>
              </a:buClr>
              <a:buSzPts val="1400"/>
              <a:buChar char="●"/>
            </a:pPr>
            <a:r>
              <a:rPr lang="en" sz="1400">
                <a:solidFill>
                  <a:srgbClr val="131314"/>
                </a:solidFill>
              </a:rPr>
              <a:t>Additionally, we </a:t>
            </a:r>
            <a:r>
              <a:rPr lang="en" sz="1400" b="1">
                <a:solidFill>
                  <a:srgbClr val="131314"/>
                </a:solidFill>
              </a:rPr>
              <a:t>do not have many diagnostic tools</a:t>
            </a:r>
            <a:r>
              <a:rPr lang="en" sz="1400">
                <a:solidFill>
                  <a:srgbClr val="131314"/>
                </a:solidFill>
              </a:rPr>
              <a:t> to use to explore camouflaging and there is no indication when or if masking would become part of the diagnostic criteria in future versions of the DSM. </a:t>
            </a:r>
            <a:endParaRPr sz="1400">
              <a:solidFill>
                <a:srgbClr val="131314"/>
              </a:solidFill>
            </a:endParaRPr>
          </a:p>
          <a:p>
            <a:pPr marL="457200" lvl="0" indent="-317500" algn="l" rtl="0">
              <a:spcBef>
                <a:spcPts val="0"/>
              </a:spcBef>
              <a:spcAft>
                <a:spcPts val="0"/>
              </a:spcAft>
              <a:buClr>
                <a:srgbClr val="131314"/>
              </a:buClr>
              <a:buSzPts val="1400"/>
              <a:buChar char="●"/>
            </a:pPr>
            <a:r>
              <a:rPr lang="en" sz="1400">
                <a:solidFill>
                  <a:srgbClr val="131314"/>
                </a:solidFill>
              </a:rPr>
              <a:t>The concept is further convoluted when you consider that masking is said to be </a:t>
            </a:r>
            <a:r>
              <a:rPr lang="en" sz="1400" b="1">
                <a:solidFill>
                  <a:srgbClr val="131314"/>
                </a:solidFill>
              </a:rPr>
              <a:t>conscious and unconscious. </a:t>
            </a:r>
            <a:r>
              <a:rPr lang="en" sz="1400">
                <a:solidFill>
                  <a:srgbClr val="131314"/>
                </a:solidFill>
              </a:rPr>
              <a:t>This has not been studied. It’s almost exclusively high IQ adult women who can discuss their internal thoughts and processes. </a:t>
            </a:r>
            <a:r>
              <a:rPr lang="en" sz="1400" b="1">
                <a:solidFill>
                  <a:srgbClr val="131314"/>
                </a:solidFill>
              </a:rPr>
              <a:t>How would you do this for a non-verbal individual on the spectrum? </a:t>
            </a:r>
            <a:endParaRPr sz="1400" b="1">
              <a:solidFill>
                <a:srgbClr val="131314"/>
              </a:solidFill>
            </a:endParaRPr>
          </a:p>
          <a:p>
            <a:pPr marL="457200" lvl="0" indent="-317500" algn="l" rtl="0">
              <a:spcBef>
                <a:spcPts val="0"/>
              </a:spcBef>
              <a:spcAft>
                <a:spcPts val="0"/>
              </a:spcAft>
              <a:buClr>
                <a:srgbClr val="131314"/>
              </a:buClr>
              <a:buSzPts val="1400"/>
              <a:buChar char="●"/>
            </a:pPr>
            <a:r>
              <a:rPr lang="en" sz="1400" b="1">
                <a:solidFill>
                  <a:srgbClr val="131314"/>
                </a:solidFill>
              </a:rPr>
              <a:t>Since masking appears to be a learned behaviour there should still be evidence of historical issues with social communication and interaction (A criteria) and the RBBIs (B criteria). </a:t>
            </a:r>
            <a:endParaRPr sz="1400" b="1">
              <a:solidFill>
                <a:srgbClr val="131314"/>
              </a:solidFill>
            </a:endParaRPr>
          </a:p>
          <a:p>
            <a:pPr marL="457200" lvl="0" indent="-317500" algn="l" rtl="0">
              <a:spcBef>
                <a:spcPts val="0"/>
              </a:spcBef>
              <a:spcAft>
                <a:spcPts val="0"/>
              </a:spcAft>
              <a:buClr>
                <a:srgbClr val="131314"/>
              </a:buClr>
              <a:buSzPts val="1400"/>
              <a:buChar char="●"/>
            </a:pPr>
            <a:r>
              <a:rPr lang="en" sz="1400" b="1">
                <a:solidFill>
                  <a:srgbClr val="131314"/>
                </a:solidFill>
              </a:rPr>
              <a:t>Psychologists and researchers move slow</a:t>
            </a:r>
            <a:r>
              <a:rPr lang="en" sz="1400">
                <a:solidFill>
                  <a:srgbClr val="131314"/>
                </a:solidFill>
              </a:rPr>
              <a:t> - for instance, gaming addiction isn’t even a disorder yet and technology has been around in this way for about 15+ years. However, </a:t>
            </a:r>
            <a:r>
              <a:rPr lang="en" sz="1400" b="1">
                <a:solidFill>
                  <a:srgbClr val="131314"/>
                </a:solidFill>
              </a:rPr>
              <a:t>online self-diagnosis and TikTok videos move fast! </a:t>
            </a:r>
            <a:r>
              <a:rPr lang="en" sz="1400">
                <a:solidFill>
                  <a:srgbClr val="131314"/>
                </a:solidFill>
              </a:rPr>
              <a:t>It is important to note that over </a:t>
            </a:r>
            <a:r>
              <a:rPr lang="en" sz="1400" b="1">
                <a:solidFill>
                  <a:srgbClr val="131314"/>
                </a:solidFill>
              </a:rPr>
              <a:t>70% of the diagnostic information found on social media is false</a:t>
            </a:r>
            <a:r>
              <a:rPr lang="en" sz="1400">
                <a:solidFill>
                  <a:srgbClr val="131314"/>
                </a:solidFill>
              </a:rPr>
              <a:t> (Psychology Today, 2023). </a:t>
            </a:r>
            <a:endParaRPr sz="1400">
              <a:solidFill>
                <a:srgbClr val="131314"/>
              </a:solidFill>
            </a:endParaRPr>
          </a:p>
          <a:p>
            <a:pPr marL="457200" lvl="0" indent="-317500" algn="l" rtl="0">
              <a:spcBef>
                <a:spcPts val="0"/>
              </a:spcBef>
              <a:spcAft>
                <a:spcPts val="0"/>
              </a:spcAft>
              <a:buClr>
                <a:srgbClr val="131314"/>
              </a:buClr>
              <a:buSzPts val="1400"/>
              <a:buChar char="●"/>
            </a:pPr>
            <a:r>
              <a:rPr lang="en" sz="1400">
                <a:solidFill>
                  <a:srgbClr val="131314"/>
                </a:solidFill>
              </a:rPr>
              <a:t>Psychologists = tortoise. Society = hare. (Note: “slow and steady wins the race.”). </a:t>
            </a:r>
            <a:endParaRPr sz="1400">
              <a:solidFill>
                <a:srgbClr val="131314"/>
              </a:solidFill>
            </a:endParaRPr>
          </a:p>
          <a:p>
            <a:pPr marL="457200" lvl="0" indent="-317500" algn="l" rtl="0">
              <a:spcBef>
                <a:spcPts val="0"/>
              </a:spcBef>
              <a:spcAft>
                <a:spcPts val="0"/>
              </a:spcAft>
              <a:buClr>
                <a:srgbClr val="131314"/>
              </a:buClr>
              <a:buSzPts val="1400"/>
              <a:buChar char="●"/>
            </a:pPr>
            <a:r>
              <a:rPr lang="en" sz="1400">
                <a:solidFill>
                  <a:srgbClr val="131314"/>
                </a:solidFill>
              </a:rPr>
              <a:t>At this point, psychologists can increase our awareness of masking, be open to new information, focus on internal experiences not just what we can observe externally, have multiple informants, engage in longitudinal assessment, and work on developing tools to measure masking (i.e.</a:t>
            </a:r>
            <a:r>
              <a:rPr lang="en" sz="1400" i="1">
                <a:solidFill>
                  <a:srgbClr val="131314"/>
                </a:solidFill>
              </a:rPr>
              <a:t> </a:t>
            </a:r>
            <a:r>
              <a:rPr lang="en" sz="1400" i="1">
                <a:solidFill>
                  <a:schemeClr val="dk1"/>
                </a:solidFill>
              </a:rPr>
              <a:t>Camouflaging Autistic Traits Questionnaire (CAT-Q)). </a:t>
            </a:r>
            <a:endParaRPr sz="1400" i="1">
              <a:solidFill>
                <a:schemeClr val="dk1"/>
              </a:solidFill>
            </a:endParaRPr>
          </a:p>
          <a:p>
            <a:pPr marL="0" lvl="0" indent="0" algn="l" rtl="0">
              <a:spcBef>
                <a:spcPts val="0"/>
              </a:spcBef>
              <a:spcAft>
                <a:spcPts val="0"/>
              </a:spcAft>
              <a:buNone/>
            </a:pPr>
            <a:endParaRPr sz="1200">
              <a:solidFill>
                <a:schemeClr val="dk1"/>
              </a:solidFill>
            </a:endParaRPr>
          </a:p>
          <a:p>
            <a:pPr marL="0" lvl="0" indent="0" algn="l" rtl="0">
              <a:spcBef>
                <a:spcPts val="0"/>
              </a:spcBef>
              <a:spcAft>
                <a:spcPts val="0"/>
              </a:spcAft>
              <a:buNone/>
            </a:pPr>
            <a:r>
              <a:rPr lang="en" sz="1400" b="1">
                <a:solidFill>
                  <a:srgbClr val="131314"/>
                </a:solidFill>
              </a:rPr>
              <a:t>Sources:</a:t>
            </a:r>
            <a:endParaRPr sz="1400" b="1">
              <a:solidFill>
                <a:srgbClr val="131314"/>
              </a:solidFill>
            </a:endParaRPr>
          </a:p>
          <a:p>
            <a:pPr marL="457200" lvl="0" indent="-317500" algn="l" rtl="0">
              <a:spcBef>
                <a:spcPts val="0"/>
              </a:spcBef>
              <a:spcAft>
                <a:spcPts val="0"/>
              </a:spcAft>
              <a:buClr>
                <a:srgbClr val="131314"/>
              </a:buClr>
              <a:buSzPts val="1400"/>
              <a:buChar char="●"/>
            </a:pPr>
            <a:r>
              <a:rPr lang="en" sz="1400" b="1">
                <a:solidFill>
                  <a:srgbClr val="131314"/>
                </a:solidFill>
              </a:rPr>
              <a:t>ASD Masking in Girls at School </a:t>
            </a:r>
            <a:r>
              <a:rPr lang="en" sz="1400">
                <a:solidFill>
                  <a:srgbClr val="131314"/>
                </a:solidFill>
              </a:rPr>
              <a:t>#6</a:t>
            </a:r>
            <a:endParaRPr sz="1400">
              <a:solidFill>
                <a:srgbClr val="131314"/>
              </a:solidFill>
            </a:endParaRPr>
          </a:p>
          <a:p>
            <a:pPr marL="457200" lvl="0" indent="-317500" algn="l" rtl="0">
              <a:spcBef>
                <a:spcPts val="0"/>
              </a:spcBef>
              <a:spcAft>
                <a:spcPts val="0"/>
              </a:spcAft>
              <a:buClr>
                <a:srgbClr val="131314"/>
              </a:buClr>
              <a:buSzPts val="1400"/>
              <a:buChar char="●"/>
            </a:pPr>
            <a:r>
              <a:rPr lang="en" sz="1400" b="1">
                <a:solidFill>
                  <a:srgbClr val="131314"/>
                </a:solidFill>
              </a:rPr>
              <a:t>ASD in Females with Masking </a:t>
            </a:r>
            <a:r>
              <a:rPr lang="en" sz="1400">
                <a:solidFill>
                  <a:srgbClr val="131314"/>
                </a:solidFill>
              </a:rPr>
              <a:t>#10</a:t>
            </a:r>
            <a:endParaRPr sz="1400">
              <a:solidFill>
                <a:srgbClr val="131314"/>
              </a:solidFill>
            </a:endParaRPr>
          </a:p>
          <a:p>
            <a:pPr marL="457200" lvl="0" indent="-317500" algn="l" rtl="0">
              <a:spcBef>
                <a:spcPts val="0"/>
              </a:spcBef>
              <a:spcAft>
                <a:spcPts val="0"/>
              </a:spcAft>
              <a:buClr>
                <a:srgbClr val="131314"/>
              </a:buClr>
              <a:buSzPts val="1400"/>
              <a:buChar char="●"/>
            </a:pPr>
            <a:r>
              <a:rPr lang="en" sz="1400" b="1">
                <a:solidFill>
                  <a:srgbClr val="131314"/>
                </a:solidFill>
              </a:rPr>
              <a:t>Analysis of ASD Masking </a:t>
            </a:r>
            <a:r>
              <a:rPr lang="en" sz="1400">
                <a:solidFill>
                  <a:srgbClr val="131314"/>
                </a:solidFill>
              </a:rPr>
              <a:t>#15</a:t>
            </a:r>
            <a:endParaRPr sz="1400">
              <a:solidFill>
                <a:srgbClr val="131314"/>
              </a:solidFill>
            </a:endParaRPr>
          </a:p>
          <a:p>
            <a:pPr marL="457200" lvl="0" indent="-317500" algn="l" rtl="0">
              <a:spcBef>
                <a:spcPts val="0"/>
              </a:spcBef>
              <a:spcAft>
                <a:spcPts val="0"/>
              </a:spcAft>
              <a:buClr>
                <a:srgbClr val="131314"/>
              </a:buClr>
              <a:buSzPts val="1400"/>
              <a:buChar char="●"/>
            </a:pPr>
            <a:r>
              <a:rPr lang="en" sz="1400" b="1">
                <a:solidFill>
                  <a:srgbClr val="131314"/>
                </a:solidFill>
              </a:rPr>
              <a:t>Masking Time to Stop </a:t>
            </a:r>
            <a:r>
              <a:rPr lang="en" sz="1400">
                <a:solidFill>
                  <a:srgbClr val="131314"/>
                </a:solidFill>
              </a:rPr>
              <a:t>#12</a:t>
            </a:r>
            <a:endParaRPr sz="1400">
              <a:solidFill>
                <a:srgbClr val="131314"/>
              </a:solidFill>
            </a:endParaRPr>
          </a:p>
          <a:p>
            <a:pPr marL="457200" lvl="0" indent="-317500" algn="l" rtl="0">
              <a:spcBef>
                <a:spcPts val="0"/>
              </a:spcBef>
              <a:spcAft>
                <a:spcPts val="0"/>
              </a:spcAft>
              <a:buClr>
                <a:srgbClr val="131314"/>
              </a:buClr>
              <a:buSzPts val="1400"/>
              <a:buChar char="●"/>
            </a:pPr>
            <a:r>
              <a:rPr lang="en" sz="1400" b="1">
                <a:solidFill>
                  <a:srgbClr val="131314"/>
                </a:solidFill>
              </a:rPr>
              <a:t>ASD Camo </a:t>
            </a:r>
            <a:r>
              <a:rPr lang="en" sz="1400">
                <a:solidFill>
                  <a:srgbClr val="131314"/>
                </a:solidFill>
              </a:rPr>
              <a:t>#1</a:t>
            </a:r>
            <a:endParaRPr sz="1400">
              <a:solidFill>
                <a:srgbClr val="131314"/>
              </a:solidFill>
            </a:endParaRPr>
          </a:p>
          <a:p>
            <a:pPr marL="457200" lvl="0" indent="-317500" algn="l" rtl="0">
              <a:spcBef>
                <a:spcPts val="0"/>
              </a:spcBef>
              <a:spcAft>
                <a:spcPts val="0"/>
              </a:spcAft>
              <a:buClr>
                <a:srgbClr val="131314"/>
              </a:buClr>
              <a:buSzPts val="1400"/>
              <a:buChar char="●"/>
            </a:pPr>
            <a:r>
              <a:rPr lang="en" sz="1400" b="1">
                <a:solidFill>
                  <a:srgbClr val="131314"/>
                </a:solidFill>
              </a:rPr>
              <a:t>ASD Masking Takes 2 </a:t>
            </a:r>
            <a:r>
              <a:rPr lang="en" sz="1400">
                <a:solidFill>
                  <a:srgbClr val="131314"/>
                </a:solidFill>
              </a:rPr>
              <a:t>#7</a:t>
            </a:r>
            <a:endParaRPr sz="1400">
              <a:solidFill>
                <a:srgbClr val="131314"/>
              </a:solidFill>
            </a:endParaRPr>
          </a:p>
          <a:p>
            <a:pPr marL="457200" lvl="0" indent="-317500" algn="l" rtl="0">
              <a:spcBef>
                <a:spcPts val="0"/>
              </a:spcBef>
              <a:spcAft>
                <a:spcPts val="0"/>
              </a:spcAft>
              <a:buClr>
                <a:srgbClr val="131314"/>
              </a:buClr>
              <a:buSzPts val="1400"/>
              <a:buChar char="●"/>
            </a:pPr>
            <a:r>
              <a:rPr lang="en" sz="1400" b="1">
                <a:solidFill>
                  <a:srgbClr val="131314"/>
                </a:solidFill>
              </a:rPr>
              <a:t>ASD Masking and MH in Teens </a:t>
            </a:r>
            <a:r>
              <a:rPr lang="en" sz="1400">
                <a:solidFill>
                  <a:srgbClr val="131314"/>
                </a:solidFill>
              </a:rPr>
              <a:t>#4 </a:t>
            </a:r>
            <a:r>
              <a:rPr lang="en" sz="1400" b="1">
                <a:solidFill>
                  <a:srgbClr val="131314"/>
                </a:solidFill>
              </a:rPr>
              <a:t>- </a:t>
            </a:r>
            <a:r>
              <a:rPr lang="en" sz="1400">
                <a:solidFill>
                  <a:srgbClr val="131314"/>
                </a:solidFill>
              </a:rPr>
              <a:t>higher age/cognitive ability and verbal </a:t>
            </a:r>
            <a:endParaRPr sz="1400">
              <a:solidFill>
                <a:srgbClr val="131314"/>
              </a:solidFill>
            </a:endParaRPr>
          </a:p>
          <a:p>
            <a:pPr marL="914400" lvl="1" indent="-317500" algn="l" rtl="0">
              <a:lnSpc>
                <a:spcPct val="115000"/>
              </a:lnSpc>
              <a:spcBef>
                <a:spcPts val="0"/>
              </a:spcBef>
              <a:spcAft>
                <a:spcPts val="0"/>
              </a:spcAft>
              <a:buClr>
                <a:srgbClr val="131314"/>
              </a:buClr>
              <a:buSzPts val="1400"/>
              <a:buChar char="○"/>
            </a:pPr>
            <a:r>
              <a:rPr lang="en" sz="1400" b="1" i="1">
                <a:solidFill>
                  <a:schemeClr val="dk1"/>
                </a:solidFill>
              </a:rPr>
              <a:t>Influence of online information and self-diagnosis:</a:t>
            </a:r>
            <a:r>
              <a:rPr lang="en" sz="1400" i="1">
                <a:solidFill>
                  <a:schemeClr val="dk1"/>
                </a:solidFill>
              </a:rPr>
              <a:t> With increased awareness of autism and the concept of masking online, individuals might identify with descriptions of masking behaviors based on general social difficulties or personality traits without having a comprehensive understanding of ASD diagnostic criteria. This could lead to a belief that they are masking autistic traits when they are not.</a:t>
            </a:r>
            <a:endParaRPr sz="1400" i="1">
              <a:solidFill>
                <a:schemeClr val="dk1"/>
              </a:solidFill>
            </a:endParaRPr>
          </a:p>
          <a:p>
            <a:pPr marL="914400" lvl="1" indent="-317500" algn="l" rtl="0">
              <a:spcBef>
                <a:spcPts val="0"/>
              </a:spcBef>
              <a:spcAft>
                <a:spcPts val="0"/>
              </a:spcAft>
              <a:buClr>
                <a:srgbClr val="131314"/>
              </a:buClr>
              <a:buSzPts val="1400"/>
              <a:buChar char="○"/>
            </a:pPr>
            <a:r>
              <a:rPr lang="en" sz="1400" b="1" i="1">
                <a:solidFill>
                  <a:srgbClr val="131314"/>
                </a:solidFill>
              </a:rPr>
              <a:t>Impact on Diagnosis:</a:t>
            </a:r>
            <a:r>
              <a:rPr lang="en" sz="1400" i="1">
                <a:solidFill>
                  <a:srgbClr val="131314"/>
                </a:solidFill>
              </a:rPr>
              <a:t> Masking can make it </a:t>
            </a:r>
            <a:r>
              <a:rPr lang="en" sz="1400" b="1" i="1">
                <a:solidFill>
                  <a:srgbClr val="131314"/>
                </a:solidFill>
              </a:rPr>
              <a:t>more difficult to accurately diagnose autism</a:t>
            </a:r>
            <a:r>
              <a:rPr lang="en" sz="1400" i="1">
                <a:solidFill>
                  <a:srgbClr val="131314"/>
                </a:solidFill>
              </a:rPr>
              <a:t>, particularly in individuals who learn to camouflage their traits effectively. Clinicians may miss underlying autistic characteristics during assessments because the individual is actively masking. This is particularly noted in the context of underdiagnosis in women and girls. The discrepancy between an individual's internal experience and their outward presentation due to masking can lead to individuals appearing "close to the threshold for a diagnosis of autism" being missed. </a:t>
            </a:r>
            <a:endParaRPr sz="1400" i="1">
              <a:solidFill>
                <a:srgbClr val="131314"/>
              </a:solidFill>
            </a:endParaRPr>
          </a:p>
          <a:p>
            <a:pPr marL="914400" lvl="1" indent="-317500" algn="l" rtl="0">
              <a:spcBef>
                <a:spcPts val="0"/>
              </a:spcBef>
              <a:spcAft>
                <a:spcPts val="0"/>
              </a:spcAft>
              <a:buClr>
                <a:srgbClr val="131314"/>
              </a:buClr>
              <a:buSzPts val="1400"/>
              <a:buChar char="○"/>
            </a:pPr>
            <a:r>
              <a:rPr lang="en" sz="1400" b="1" i="1">
                <a:solidFill>
                  <a:schemeClr val="dk1"/>
                </a:solidFill>
              </a:rPr>
              <a:t>Underlying Social Communication Differences Remain:</a:t>
            </a:r>
            <a:r>
              <a:rPr lang="en" sz="1400" i="1">
                <a:solidFill>
                  <a:schemeClr val="dk1"/>
                </a:solidFill>
              </a:rPr>
              <a:t> Even when an autistic person successfully masks, the </a:t>
            </a:r>
            <a:r>
              <a:rPr lang="en" sz="1400" b="1" i="1">
                <a:solidFill>
                  <a:schemeClr val="dk1"/>
                </a:solidFill>
              </a:rPr>
              <a:t>fundamental differences in social information processing and communication styles</a:t>
            </a:r>
            <a:r>
              <a:rPr lang="en" sz="1400" i="1">
                <a:solidFill>
                  <a:schemeClr val="dk1"/>
                </a:solidFill>
              </a:rPr>
              <a:t> as described in Criterion A of the DSM-5-TR are still present. Masking is a surface-level adaptation, not a change in the underlying neurology or social cognitive processing . An individual might learn to make eye contact or use conversational scripts, but this doesn't necessarily mean they experience social interaction in the same way as a neurotypical person or that they don't still struggle with social reciprocity, understanding non-verbal cues, or forming and maintaining relationships authentically.</a:t>
            </a:r>
            <a:endParaRPr sz="1400" i="1">
              <a:solidFill>
                <a:schemeClr val="dk1"/>
              </a:solidFill>
            </a:endParaRPr>
          </a:p>
          <a:p>
            <a:pPr marL="914400" lvl="1" indent="-317500" algn="l" rtl="0">
              <a:spcBef>
                <a:spcPts val="0"/>
              </a:spcBef>
              <a:spcAft>
                <a:spcPts val="0"/>
              </a:spcAft>
              <a:buClr>
                <a:srgbClr val="131314"/>
              </a:buClr>
              <a:buSzPts val="1400"/>
              <a:buChar char="○"/>
            </a:pPr>
            <a:r>
              <a:rPr lang="en" sz="1400" i="1"/>
              <a:t>Learned behaviour - should still have historical information on social challenges </a:t>
            </a:r>
            <a:endParaRPr sz="1400" i="1"/>
          </a:p>
          <a:p>
            <a:pPr marL="914400" lvl="1" indent="-317500" algn="l" rtl="0">
              <a:spcBef>
                <a:spcPts val="0"/>
              </a:spcBef>
              <a:spcAft>
                <a:spcPts val="0"/>
              </a:spcAft>
              <a:buClr>
                <a:srgbClr val="131314"/>
              </a:buClr>
              <a:buSzPts val="1400"/>
              <a:buChar char="○"/>
            </a:pPr>
            <a:r>
              <a:rPr lang="en" sz="1400" b="1" i="1">
                <a:solidFill>
                  <a:srgbClr val="131314"/>
                </a:solidFill>
              </a:rPr>
              <a:t>Development and Validation of Masking Measures:</a:t>
            </a:r>
            <a:r>
              <a:rPr lang="en" sz="1400" i="1">
                <a:solidFill>
                  <a:srgbClr val="131314"/>
                </a:solidFill>
              </a:rPr>
              <a:t> "</a:t>
            </a:r>
            <a:r>
              <a:rPr lang="en" sz="1400" b="1" i="1">
                <a:solidFill>
                  <a:srgbClr val="131314"/>
                </a:solidFill>
              </a:rPr>
              <a:t>Camouflage Autistic Traits Questionnaire total score (CAT-Q; Hull et al., 2019)</a:t>
            </a:r>
            <a:r>
              <a:rPr lang="en" sz="1400" i="1">
                <a:solidFill>
                  <a:srgbClr val="131314"/>
                </a:solidFill>
              </a:rPr>
              <a:t>" and discusses research examining its validity and potential confounding factors. The development of such questionnaires signifies an attempt to </a:t>
            </a:r>
            <a:r>
              <a:rPr lang="en" sz="1400" b="1" i="1">
                <a:solidFill>
                  <a:srgbClr val="131314"/>
                </a:solidFill>
              </a:rPr>
              <a:t>quantify and study masking empirically</a:t>
            </a:r>
            <a:r>
              <a:rPr lang="en" sz="1400" i="1">
                <a:solidFill>
                  <a:srgbClr val="131314"/>
                </a:solidFill>
              </a:rPr>
              <a:t>. Hull et al. (2019) in relation to the CAT-Q. - in </a:t>
            </a:r>
            <a:r>
              <a:rPr lang="en" sz="1400" b="1" i="1">
                <a:solidFill>
                  <a:srgbClr val="131314"/>
                </a:solidFill>
              </a:rPr>
              <a:t>ASD Camo and ASD Masking Takes 2 </a:t>
            </a:r>
            <a:endParaRPr sz="1400" b="1" i="1">
              <a:solidFill>
                <a:srgbClr val="131314"/>
              </a:solidFill>
            </a:endParaRPr>
          </a:p>
          <a:p>
            <a:pPr marL="457200" lvl="0" indent="-317500" algn="l" rtl="0">
              <a:spcBef>
                <a:spcPts val="0"/>
              </a:spcBef>
              <a:spcAft>
                <a:spcPts val="0"/>
              </a:spcAft>
              <a:buClr>
                <a:srgbClr val="131314"/>
              </a:buClr>
              <a:buSzPts val="1400"/>
              <a:buChar char="●"/>
            </a:pPr>
            <a:r>
              <a:rPr lang="en" sz="1400">
                <a:solidFill>
                  <a:srgbClr val="131314"/>
                </a:solidFill>
              </a:rPr>
              <a:t>As per Elicit AI article source #20 - mixed reviews if higher autistic traits = more masking. </a:t>
            </a:r>
            <a:endParaRPr sz="1400">
              <a:solidFill>
                <a:srgbClr val="131314"/>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g34abfd6601c_0_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9" name="Google Shape;459;g34abfd6601c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45aeb54578_0_44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45aeb54578_0_4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152400" lvl="0" indent="-317500" algn="l" rtl="0">
              <a:lnSpc>
                <a:spcPct val="115000"/>
              </a:lnSpc>
              <a:spcBef>
                <a:spcPts val="0"/>
              </a:spcBef>
              <a:spcAft>
                <a:spcPts val="0"/>
              </a:spcAft>
              <a:buClr>
                <a:srgbClr val="1F1F1F"/>
              </a:buClr>
              <a:buSzPts val="1400"/>
              <a:buChar char="●"/>
            </a:pPr>
            <a:r>
              <a:rPr lang="en" sz="1400">
                <a:solidFill>
                  <a:srgbClr val="1F1F1F"/>
                </a:solidFill>
              </a:rPr>
              <a:t>Traditional therapies are often viewed as non-neurodiversity-affirming with some basically arguing that any intervention isn’t inclusive. For instance, social skills training my teach social scripts or how to make eye contact which can be considered masking. </a:t>
            </a:r>
            <a:endParaRPr sz="1400">
              <a:solidFill>
                <a:srgbClr val="1F1F1F"/>
              </a:solidFill>
            </a:endParaRPr>
          </a:p>
          <a:p>
            <a:pPr marL="457200" marR="152400" lvl="0" indent="-317500" algn="l" rtl="0">
              <a:lnSpc>
                <a:spcPct val="115000"/>
              </a:lnSpc>
              <a:spcBef>
                <a:spcPts val="0"/>
              </a:spcBef>
              <a:spcAft>
                <a:spcPts val="0"/>
              </a:spcAft>
              <a:buClr>
                <a:srgbClr val="1F1F1F"/>
              </a:buClr>
              <a:buSzPts val="1400"/>
              <a:buChar char="●"/>
            </a:pPr>
            <a:r>
              <a:rPr lang="en" sz="1400" i="1">
                <a:solidFill>
                  <a:srgbClr val="1F1F1F"/>
                </a:solidFill>
              </a:rPr>
              <a:t>Some go as far to say that they should be able to make inappropriate or racist comments otherwise they are being forced to mask and not be themselves - i.e. elon Musk, Kanye West, etc. </a:t>
            </a:r>
            <a:endParaRPr sz="1400" i="1">
              <a:solidFill>
                <a:srgbClr val="1F1F1F"/>
              </a:solidFill>
            </a:endParaRPr>
          </a:p>
          <a:p>
            <a:pPr marL="457200" marR="152400" lvl="0" indent="-317500" algn="l" rtl="0">
              <a:lnSpc>
                <a:spcPct val="115000"/>
              </a:lnSpc>
              <a:spcBef>
                <a:spcPts val="0"/>
              </a:spcBef>
              <a:spcAft>
                <a:spcPts val="0"/>
              </a:spcAft>
              <a:buClr>
                <a:srgbClr val="1F1F1F"/>
              </a:buClr>
              <a:buSzPts val="1400"/>
              <a:buChar char="●"/>
            </a:pPr>
            <a:r>
              <a:rPr lang="en" sz="1400">
                <a:solidFill>
                  <a:srgbClr val="1F1F1F"/>
                </a:solidFill>
              </a:rPr>
              <a:t>Others argue that those methods are still valid as long as we teach the Autistic individual about self-advocacy, have opportunities for authentic engagement, and overall have the goal of inclusion in mind. These people argue that masking should be directly discussed and taught. </a:t>
            </a:r>
            <a:endParaRPr sz="1400">
              <a:solidFill>
                <a:srgbClr val="1F1F1F"/>
              </a:solidFill>
            </a:endParaRPr>
          </a:p>
          <a:p>
            <a:pPr marL="457200" marR="152400" lvl="0" indent="-317500" algn="l" rtl="0">
              <a:lnSpc>
                <a:spcPct val="115000"/>
              </a:lnSpc>
              <a:spcBef>
                <a:spcPts val="0"/>
              </a:spcBef>
              <a:spcAft>
                <a:spcPts val="0"/>
              </a:spcAft>
              <a:buClr>
                <a:srgbClr val="1F1F1F"/>
              </a:buClr>
              <a:buSzPts val="1400"/>
              <a:buChar char="●"/>
            </a:pPr>
            <a:r>
              <a:rPr lang="en" sz="1400">
                <a:solidFill>
                  <a:srgbClr val="1F1F1F"/>
                </a:solidFill>
              </a:rPr>
              <a:t>Within the Autistic community they are torn between is masking adaptive or not? Is it a tool or social oppression? Are they being integrated into community or just changing who they are? Is it their choice to mask or are they expected to mask? (i.e. some autistic individuals want us to erase any intervention where there may be an emphasis on masking and others want us to teach masking as a coping strategy or compensatory strategy). </a:t>
            </a:r>
            <a:endParaRPr sz="1400">
              <a:solidFill>
                <a:srgbClr val="1F1F1F"/>
              </a:solidFill>
            </a:endParaRPr>
          </a:p>
          <a:p>
            <a:pPr marL="457200" marR="152400" lvl="0" indent="-317500" algn="l" rtl="0">
              <a:lnSpc>
                <a:spcPct val="115000"/>
              </a:lnSpc>
              <a:spcBef>
                <a:spcPts val="0"/>
              </a:spcBef>
              <a:spcAft>
                <a:spcPts val="0"/>
              </a:spcAft>
              <a:buClr>
                <a:srgbClr val="1F1F1F"/>
              </a:buClr>
              <a:buSzPts val="1400"/>
              <a:buChar char="●"/>
            </a:pPr>
            <a:r>
              <a:rPr lang="en" sz="1400">
                <a:solidFill>
                  <a:srgbClr val="1F1F1F"/>
                </a:solidFill>
              </a:rPr>
              <a:t>Intervention means to improve the course/help. It is synonymous with teaching. </a:t>
            </a:r>
            <a:endParaRPr sz="1400">
              <a:solidFill>
                <a:srgbClr val="1F1F1F"/>
              </a:solidFill>
            </a:endParaRPr>
          </a:p>
          <a:p>
            <a:pPr marL="0" lvl="0" indent="0" algn="l" rtl="0">
              <a:lnSpc>
                <a:spcPct val="115000"/>
              </a:lnSpc>
              <a:spcBef>
                <a:spcPts val="1200"/>
              </a:spcBef>
              <a:spcAft>
                <a:spcPts val="0"/>
              </a:spcAft>
              <a:buNone/>
            </a:pPr>
            <a:r>
              <a:rPr lang="en" sz="1400" b="1">
                <a:solidFill>
                  <a:schemeClr val="dk1"/>
                </a:solidFill>
              </a:rPr>
              <a:t>Sources:</a:t>
            </a:r>
            <a:endParaRPr sz="1400" b="1">
              <a:solidFill>
                <a:schemeClr val="dk1"/>
              </a:solidFill>
            </a:endParaRPr>
          </a:p>
          <a:p>
            <a:pPr marL="457200" lvl="0" indent="-317500" algn="l" rtl="0">
              <a:lnSpc>
                <a:spcPct val="115000"/>
              </a:lnSpc>
              <a:spcBef>
                <a:spcPts val="1200"/>
              </a:spcBef>
              <a:spcAft>
                <a:spcPts val="0"/>
              </a:spcAft>
              <a:buClr>
                <a:schemeClr val="dk1"/>
              </a:buClr>
              <a:buSzPts val="1400"/>
              <a:buChar char="●"/>
            </a:pPr>
            <a:r>
              <a:rPr lang="en" sz="1400" b="1">
                <a:solidFill>
                  <a:schemeClr val="dk1"/>
                </a:solidFill>
              </a:rPr>
              <a:t>ASD Masking and Trauma </a:t>
            </a:r>
            <a:r>
              <a:rPr lang="en" sz="1400">
                <a:solidFill>
                  <a:schemeClr val="dk1"/>
                </a:solidFill>
              </a:rPr>
              <a:t>#5</a:t>
            </a:r>
            <a:endParaRPr sz="1400">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b="1">
                <a:solidFill>
                  <a:schemeClr val="dk1"/>
                </a:solidFill>
              </a:rPr>
              <a:t>ASD Camo. </a:t>
            </a:r>
            <a:r>
              <a:rPr lang="en" sz="1400">
                <a:solidFill>
                  <a:schemeClr val="dk1"/>
                </a:solidFill>
              </a:rPr>
              <a:t>#1</a:t>
            </a:r>
            <a:endParaRPr sz="1400">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b="1">
                <a:solidFill>
                  <a:schemeClr val="dk1"/>
                </a:solidFill>
              </a:rPr>
              <a:t>ASD Masking Takes 2 </a:t>
            </a:r>
            <a:r>
              <a:rPr lang="en" sz="1400">
                <a:solidFill>
                  <a:schemeClr val="dk1"/>
                </a:solidFill>
              </a:rPr>
              <a:t>#7</a:t>
            </a:r>
            <a:endParaRPr sz="1400">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b="1">
                <a:solidFill>
                  <a:schemeClr val="dk1"/>
                </a:solidFill>
              </a:rPr>
              <a:t>ASD Masking and MH in Teens </a:t>
            </a:r>
            <a:r>
              <a:rPr lang="en" sz="1400">
                <a:solidFill>
                  <a:schemeClr val="dk1"/>
                </a:solidFill>
              </a:rPr>
              <a:t>#4</a:t>
            </a:r>
            <a:endParaRPr sz="1400">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b="1">
                <a:solidFill>
                  <a:schemeClr val="dk1"/>
                </a:solidFill>
              </a:rPr>
              <a:t>ASD Masking </a:t>
            </a:r>
            <a:r>
              <a:rPr lang="en" sz="1400">
                <a:solidFill>
                  <a:schemeClr val="dk1"/>
                </a:solidFill>
              </a:rPr>
              <a:t>#17</a:t>
            </a:r>
            <a:endParaRPr sz="1400" b="1">
              <a:solidFill>
                <a:schemeClr val="dk1"/>
              </a:solidFill>
            </a:endParaRPr>
          </a:p>
          <a:p>
            <a:pPr marL="457200" lvl="0" indent="-317500" algn="l" rtl="0">
              <a:lnSpc>
                <a:spcPct val="115000"/>
              </a:lnSpc>
              <a:spcBef>
                <a:spcPts val="0"/>
              </a:spcBef>
              <a:spcAft>
                <a:spcPts val="0"/>
              </a:spcAft>
              <a:buClr>
                <a:schemeClr val="dk1"/>
              </a:buClr>
              <a:buSzPts val="1400"/>
              <a:buChar char="●"/>
            </a:pPr>
            <a:r>
              <a:rPr lang="en" sz="1400" b="1">
                <a:solidFill>
                  <a:schemeClr val="dk1"/>
                </a:solidFill>
              </a:rPr>
              <a:t>ASD in Females with Masking</a:t>
            </a:r>
            <a:r>
              <a:rPr lang="en" sz="1400">
                <a:solidFill>
                  <a:schemeClr val="dk1"/>
                </a:solidFill>
              </a:rPr>
              <a:t> #10 - may be okay to do social skills training if authentic engagement and self-advocacy </a:t>
            </a:r>
            <a:endParaRPr sz="1400">
              <a:solidFill>
                <a:schemeClr val="dk1"/>
              </a:solidFill>
            </a:endParaRPr>
          </a:p>
          <a:p>
            <a:pPr marL="914400" lvl="1" indent="-317500" algn="l" rtl="0">
              <a:lnSpc>
                <a:spcPct val="115000"/>
              </a:lnSpc>
              <a:spcBef>
                <a:spcPts val="0"/>
              </a:spcBef>
              <a:spcAft>
                <a:spcPts val="0"/>
              </a:spcAft>
              <a:buClr>
                <a:schemeClr val="dk1"/>
              </a:buClr>
              <a:buSzPts val="1400"/>
              <a:buChar char="○"/>
            </a:pPr>
            <a:r>
              <a:rPr lang="en" sz="1400" b="1" i="1">
                <a:solidFill>
                  <a:schemeClr val="dk1"/>
                </a:solidFill>
              </a:rPr>
              <a:t>Social Skills Training Can Promote Masking:</a:t>
            </a:r>
            <a:r>
              <a:rPr lang="en" sz="1400" i="1">
                <a:solidFill>
                  <a:schemeClr val="dk1"/>
                </a:solidFill>
              </a:rPr>
              <a:t> One source explicitly states that </a:t>
            </a:r>
            <a:r>
              <a:rPr lang="en" sz="1400" b="1" i="1">
                <a:solidFill>
                  <a:schemeClr val="dk1"/>
                </a:solidFill>
              </a:rPr>
              <a:t>behaviors discussed in camouflage commentaries are precisely those skills actively targeted for scaffolding in social skill treatment interventions</a:t>
            </a:r>
            <a:r>
              <a:rPr lang="en" sz="1400" i="1">
                <a:solidFill>
                  <a:schemeClr val="dk1"/>
                </a:solidFill>
              </a:rPr>
              <a:t> . While not suggesting these interventions be renamed "camouflaging boot camps," this highlights the potential overlap between what is taught in social skills training (e.g., maintaining eye contact, using scripted language) and the techniques used for masking. </a:t>
            </a:r>
            <a:endParaRPr sz="1400" i="1">
              <a:solidFill>
                <a:schemeClr val="dk1"/>
              </a:solidFill>
            </a:endParaRPr>
          </a:p>
          <a:p>
            <a:pPr marL="914400" lvl="1" indent="-317500" algn="l" rtl="0">
              <a:lnSpc>
                <a:spcPct val="115000"/>
              </a:lnSpc>
              <a:spcBef>
                <a:spcPts val="0"/>
              </a:spcBef>
              <a:spcAft>
                <a:spcPts val="0"/>
              </a:spcAft>
              <a:buClr>
                <a:schemeClr val="dk1"/>
              </a:buClr>
              <a:buSzPts val="1400"/>
              <a:buChar char="○"/>
            </a:pPr>
            <a:r>
              <a:rPr lang="en" sz="1400" b="1" i="1">
                <a:solidFill>
                  <a:schemeClr val="dk1"/>
                </a:solidFill>
              </a:rPr>
              <a:t>Potential for Increased Internalized Stigma and Reduced Authenticity:</a:t>
            </a:r>
            <a:r>
              <a:rPr lang="en" sz="1400" i="1">
                <a:solidFill>
                  <a:schemeClr val="dk1"/>
                </a:solidFill>
              </a:rPr>
              <a:t> If ABA or social skills training focuses on suppressing autistic traits without addressing the reasons behind them or validating the autistic experience, it could lead to increased </a:t>
            </a:r>
            <a:r>
              <a:rPr lang="en" sz="1400" b="1" i="1">
                <a:solidFill>
                  <a:schemeClr val="dk1"/>
                </a:solidFill>
              </a:rPr>
              <a:t>internalized stigma, a reduced sense of self and authenticity, </a:t>
            </a:r>
            <a:r>
              <a:rPr lang="en" sz="1400" i="1">
                <a:solidFill>
                  <a:schemeClr val="dk1"/>
                </a:solidFill>
              </a:rPr>
              <a:t>and the feeling of having to "act" or "play a role.” This contradicts the idea of fostering well-being and self-acceptance</a:t>
            </a:r>
            <a:endParaRPr sz="1400" i="1">
              <a:solidFill>
                <a:schemeClr val="dk1"/>
              </a:solidFill>
            </a:endParaRPr>
          </a:p>
          <a:p>
            <a:pPr marL="914400" lvl="1" indent="-317500" algn="l" rtl="0">
              <a:lnSpc>
                <a:spcPct val="115000"/>
              </a:lnSpc>
              <a:spcBef>
                <a:spcPts val="0"/>
              </a:spcBef>
              <a:spcAft>
                <a:spcPts val="0"/>
              </a:spcAft>
              <a:buClr>
                <a:schemeClr val="dk1"/>
              </a:buClr>
              <a:buSzPts val="1400"/>
              <a:buChar char="○"/>
            </a:pPr>
            <a:r>
              <a:rPr lang="en" sz="1400" b="1" i="1">
                <a:solidFill>
                  <a:schemeClr val="dk1"/>
                </a:solidFill>
              </a:rPr>
              <a:t>Focus on External Appearance Over Internal Experience:</a:t>
            </a:r>
            <a:r>
              <a:rPr lang="en" sz="1400" i="1">
                <a:solidFill>
                  <a:schemeClr val="dk1"/>
                </a:solidFill>
              </a:rPr>
              <a:t> Traditional approaches might focus on outward behavioral changes (e.g., reducing stimming) without considering the internal function of these behaviors for the autistic individual (e.g., self-regulation, sensory processing). This can lead to the suppression of coping mechanisms and increased internal distress.</a:t>
            </a:r>
            <a:endParaRPr sz="1400" i="1">
              <a:solidFill>
                <a:schemeClr val="dk1"/>
              </a:solidFill>
            </a:endParaRPr>
          </a:p>
          <a:p>
            <a:pPr marL="914400" lvl="1" indent="-317500" algn="l" rtl="0">
              <a:lnSpc>
                <a:spcPct val="115000"/>
              </a:lnSpc>
              <a:spcBef>
                <a:spcPts val="0"/>
              </a:spcBef>
              <a:spcAft>
                <a:spcPts val="0"/>
              </a:spcAft>
              <a:buClr>
                <a:schemeClr val="dk1"/>
              </a:buClr>
              <a:buSzPts val="1400"/>
              <a:buChar char="○"/>
            </a:pPr>
            <a:r>
              <a:rPr lang="en" sz="1400" b="1" i="1">
                <a:solidFill>
                  <a:schemeClr val="dk1"/>
                </a:solidFill>
              </a:rPr>
              <a:t>Limited Evidence for Long-Term Well-being from Traditional Social Skills Training:</a:t>
            </a:r>
            <a:r>
              <a:rPr lang="en" sz="1400" i="1">
                <a:solidFill>
                  <a:schemeClr val="dk1"/>
                </a:solidFill>
              </a:rPr>
              <a:t> One study in "ASD, Masking, and Mental Health in Teens.pdf" suggests that </a:t>
            </a:r>
            <a:r>
              <a:rPr lang="en" sz="1400" b="1" i="1">
                <a:solidFill>
                  <a:schemeClr val="dk1"/>
                </a:solidFill>
              </a:rPr>
              <a:t>social skills training programmes do not achieve their aim of improving wellbeing by teaching young people the skills to form meaningful friendships</a:t>
            </a:r>
            <a:r>
              <a:rPr lang="en" sz="1400" i="1">
                <a:solidFill>
                  <a:schemeClr val="dk1"/>
                </a:solidFill>
              </a:rPr>
              <a:t> and might even inhibit authenticity and increase stigma. </a:t>
            </a:r>
            <a:endParaRPr sz="1400" i="1">
              <a:solidFill>
                <a:schemeClr val="dk1"/>
              </a:solidFill>
            </a:endParaRPr>
          </a:p>
          <a:p>
            <a:pPr marL="914400" lvl="1" indent="-317500" algn="l" rtl="0">
              <a:lnSpc>
                <a:spcPct val="115000"/>
              </a:lnSpc>
              <a:spcBef>
                <a:spcPts val="0"/>
              </a:spcBef>
              <a:spcAft>
                <a:spcPts val="0"/>
              </a:spcAft>
              <a:buClr>
                <a:schemeClr val="dk1"/>
              </a:buClr>
              <a:buSzPts val="1400"/>
              <a:buChar char="○"/>
            </a:pPr>
            <a:r>
              <a:rPr lang="en" sz="1400" b="1" i="1">
                <a:solidFill>
                  <a:schemeClr val="dk1"/>
                </a:solidFill>
              </a:rPr>
              <a:t>Call for Neurodiversity-Affirming Approaches:</a:t>
            </a:r>
            <a:r>
              <a:rPr lang="en" sz="1400" i="1">
                <a:solidFill>
                  <a:schemeClr val="dk1"/>
                </a:solidFill>
              </a:rPr>
              <a:t> The sources advocate for </a:t>
            </a:r>
            <a:r>
              <a:rPr lang="en" sz="1400" b="1" i="1">
                <a:solidFill>
                  <a:schemeClr val="dk1"/>
                </a:solidFill>
              </a:rPr>
              <a:t>social acceptance in the absence of masking</a:t>
            </a:r>
            <a:r>
              <a:rPr lang="en" sz="1400" i="1">
                <a:solidFill>
                  <a:schemeClr val="dk1"/>
                </a:solidFill>
              </a:rPr>
              <a:t> and emphasize the importance of </a:t>
            </a:r>
            <a:r>
              <a:rPr lang="en" sz="1400" b="1" i="1">
                <a:solidFill>
                  <a:schemeClr val="dk1"/>
                </a:solidFill>
              </a:rPr>
              <a:t>autism acceptance training for non-autistic people</a:t>
            </a:r>
            <a:r>
              <a:rPr lang="en" sz="1400" i="1">
                <a:solidFill>
                  <a:schemeClr val="dk1"/>
                </a:solidFill>
              </a:rPr>
              <a:t> to reduce biases. This suggests that the focus should shift towards creating more inclusive and understanding environments rather than solely on changing autistic individuals. The "ASD, Masking, and Mental Health in Teens.pdf" source explicitly recommends the </a:t>
            </a:r>
            <a:r>
              <a:rPr lang="en" sz="1400" b="1" i="1">
                <a:solidFill>
                  <a:schemeClr val="dk1"/>
                </a:solidFill>
              </a:rPr>
              <a:t>discontinuation of social skills groups that encourage masking and the development of groups to support positive autistic identity</a:t>
            </a:r>
            <a:r>
              <a:rPr lang="en" sz="1400" i="1">
                <a:solidFill>
                  <a:schemeClr val="dk1"/>
                </a:solidFill>
              </a:rPr>
              <a:t>.</a:t>
            </a:r>
            <a:endParaRPr sz="1400" b="1" i="1">
              <a:solidFill>
                <a:srgbClr val="1F1F1F"/>
              </a:solidFill>
              <a:highlight>
                <a:srgbClr val="FFFFFF"/>
              </a:highlight>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g34abfd6601c_0_3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1" name="Google Shape;471;g34abfd6601c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345aeb54578_0_8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6" name="Google Shape;476;g345aeb54578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g345aeb54578_0_38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9" name="Google Shape;489;g345aeb54578_0_3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g34aac9aa708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6" name="Google Shape;496;g34aac9aa708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1"/>
        <p:cNvGrpSpPr/>
        <p:nvPr/>
      </p:nvGrpSpPr>
      <p:grpSpPr>
        <a:xfrm>
          <a:off x="0" y="0"/>
          <a:ext cx="0" cy="0"/>
          <a:chOff x="0" y="0"/>
          <a:chExt cx="0" cy="0"/>
        </a:xfrm>
      </p:grpSpPr>
      <p:sp>
        <p:nvSpPr>
          <p:cNvPr id="502" name="Google Shape;502;g34aac9aa708_0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3" name="Google Shape;503;g34aac9aa708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i="1"/>
              <a:t>See report by Elicit AI on Masking in ASD. Additionally, reference #1 and #13 were stronger articles as per Elicit AI’s report. </a:t>
            </a:r>
            <a:endParaRPr i="1"/>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g34aac9aa708_0_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0" name="Google Shape;510;g34aac9aa708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i="1"/>
              <a:t>See report by Elicit AI on Masking in ASD. References #1, 13, 20, 21, 22, 23, 24, 25, 26, and 27 are listed here. I do not find study #1 or 21 to be sound, but the other 8 seem at least moderately appropriate. </a:t>
            </a:r>
            <a:endParaRPr i="1"/>
          </a:p>
          <a:p>
            <a:pPr marL="0" lvl="0" indent="0" algn="l" rtl="0">
              <a:spcBef>
                <a:spcPts val="0"/>
              </a:spcBef>
              <a:spcAft>
                <a:spcPts val="0"/>
              </a:spcAft>
              <a:buNone/>
            </a:pPr>
            <a:endParaRPr i="1"/>
          </a:p>
          <a:p>
            <a:pPr marL="457200" lvl="0" indent="-317500" algn="l" rtl="0">
              <a:spcBef>
                <a:spcPts val="0"/>
              </a:spcBef>
              <a:spcAft>
                <a:spcPts val="0"/>
              </a:spcAft>
              <a:buClr>
                <a:schemeClr val="dk1"/>
              </a:buClr>
              <a:buSzPts val="1400"/>
              <a:buChar char="●"/>
            </a:pPr>
            <a:r>
              <a:rPr lang="en" sz="1400">
                <a:solidFill>
                  <a:schemeClr val="dk1"/>
                </a:solidFill>
              </a:rPr>
              <a:t>Elicit AI pulled up to 50 resources on the topic. However, less than 10 studies meet sound criteria. These studies are from 2017-2024. </a:t>
            </a:r>
            <a:endParaRPr sz="1400">
              <a:solidFill>
                <a:schemeClr val="dk1"/>
              </a:solidFill>
            </a:endParaRPr>
          </a:p>
          <a:p>
            <a:pPr marL="914400" lvl="1" indent="-317500" algn="l" rtl="0">
              <a:spcBef>
                <a:spcPts val="0"/>
              </a:spcBef>
              <a:spcAft>
                <a:spcPts val="0"/>
              </a:spcAft>
              <a:buClr>
                <a:schemeClr val="dk1"/>
              </a:buClr>
              <a:buSzPts val="1400"/>
              <a:buChar char="○"/>
            </a:pPr>
            <a:r>
              <a:rPr lang="en" sz="1400">
                <a:solidFill>
                  <a:schemeClr val="dk1"/>
                </a:solidFill>
              </a:rPr>
              <a:t>There was 1 meta-analysis (source #22), 3 systematic reviews (source #20, 1, and 24), 4 observational studies (3 cross-sectional) (sources #13, 25, 26, and 27), 1 mixed methods (source # 23), and 1 narrative study (source #21). </a:t>
            </a:r>
            <a:endParaRPr sz="1400">
              <a:solidFill>
                <a:schemeClr val="dk1"/>
              </a:solidFill>
            </a:endParaRPr>
          </a:p>
          <a:p>
            <a:pPr marL="914400" lvl="1" indent="-317500" algn="l" rtl="0">
              <a:spcBef>
                <a:spcPts val="0"/>
              </a:spcBef>
              <a:spcAft>
                <a:spcPts val="0"/>
              </a:spcAft>
              <a:buClr>
                <a:schemeClr val="dk1"/>
              </a:buClr>
              <a:buSzPts val="1400"/>
              <a:buChar char="○"/>
            </a:pPr>
            <a:r>
              <a:rPr lang="en" sz="1400">
                <a:solidFill>
                  <a:schemeClr val="dk1"/>
                </a:solidFill>
              </a:rPr>
              <a:t>Only studies #26, 23, and 20 used children - 2 being sound studies (#26 and #20). #22, #24, #13, and #25 had mixed populations with some children included. </a:t>
            </a:r>
            <a:endParaRPr sz="1400">
              <a:solidFill>
                <a:schemeClr val="dk1"/>
              </a:solidFill>
            </a:endParaRPr>
          </a:p>
          <a:p>
            <a:pPr marL="914400" lvl="1" indent="-317500" algn="l" rtl="0">
              <a:spcBef>
                <a:spcPts val="0"/>
              </a:spcBef>
              <a:spcAft>
                <a:spcPts val="0"/>
              </a:spcAft>
              <a:buClr>
                <a:schemeClr val="dk1"/>
              </a:buClr>
              <a:buSzPts val="1400"/>
              <a:buChar char="○"/>
            </a:pPr>
            <a:r>
              <a:rPr lang="en" sz="1400">
                <a:solidFill>
                  <a:schemeClr val="dk1"/>
                </a:solidFill>
              </a:rPr>
              <a:t>#20, #22, #24, #13, #25, and #26 have okay population characteristics ranging from 254 to 16,066 participants. Only #20, #22, and #24 are in the thousands (#20 was with kids). </a:t>
            </a:r>
            <a:endParaRPr sz="1400">
              <a:solidFill>
                <a:schemeClr val="dk1"/>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g345aeb54578_0_9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8" name="Google Shape;518;g345aeb54578_0_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p:cSld name="TITLE_1">
    <p:spTree>
      <p:nvGrpSpPr>
        <p:cNvPr id="1" name="Shape 54"/>
        <p:cNvGrpSpPr/>
        <p:nvPr/>
      </p:nvGrpSpPr>
      <p:grpSpPr>
        <a:xfrm>
          <a:off x="0" y="0"/>
          <a:ext cx="0" cy="0"/>
          <a:chOff x="0" y="0"/>
          <a:chExt cx="0" cy="0"/>
        </a:xfrm>
      </p:grpSpPr>
      <p:sp>
        <p:nvSpPr>
          <p:cNvPr id="55" name="Google Shape;55;p14"/>
          <p:cNvSpPr/>
          <p:nvPr/>
        </p:nvSpPr>
        <p:spPr>
          <a:xfrm>
            <a:off x="-178450" y="407875"/>
            <a:ext cx="6862175" cy="4880700"/>
          </a:xfrm>
          <a:custGeom>
            <a:avLst/>
            <a:gdLst/>
            <a:ahLst/>
            <a:cxnLst/>
            <a:rect l="l" t="t" r="r" b="b"/>
            <a:pathLst>
              <a:path w="274487" h="195228" extrusionOk="0">
                <a:moveTo>
                  <a:pt x="105679" y="0"/>
                </a:moveTo>
                <a:lnTo>
                  <a:pt x="0" y="107348"/>
                </a:lnTo>
                <a:lnTo>
                  <a:pt x="0" y="195228"/>
                </a:lnTo>
                <a:lnTo>
                  <a:pt x="244730" y="195228"/>
                </a:lnTo>
                <a:lnTo>
                  <a:pt x="274487" y="168530"/>
                </a:lnTo>
                <a:close/>
              </a:path>
            </a:pathLst>
          </a:custGeom>
          <a:solidFill>
            <a:schemeClr val="accent1"/>
          </a:solidFill>
          <a:ln>
            <a:noFill/>
          </a:ln>
        </p:spPr>
      </p:sp>
      <p:sp>
        <p:nvSpPr>
          <p:cNvPr id="56" name="Google Shape;56;p14"/>
          <p:cNvSpPr/>
          <p:nvPr/>
        </p:nvSpPr>
        <p:spPr>
          <a:xfrm>
            <a:off x="2459800" y="407525"/>
            <a:ext cx="4224300" cy="42243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57" name="Google Shape;57;p14"/>
          <p:cNvSpPr/>
          <p:nvPr/>
        </p:nvSpPr>
        <p:spPr>
          <a:xfrm>
            <a:off x="2536250" y="483800"/>
            <a:ext cx="4071600" cy="40716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58" name="Google Shape;58;p14"/>
          <p:cNvSpPr/>
          <p:nvPr/>
        </p:nvSpPr>
        <p:spPr>
          <a:xfrm>
            <a:off x="2620025" y="567700"/>
            <a:ext cx="3903900" cy="3903900"/>
          </a:xfrm>
          <a:prstGeom prst="rect">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59" name="Google Shape;59;p14"/>
          <p:cNvSpPr/>
          <p:nvPr/>
        </p:nvSpPr>
        <p:spPr>
          <a:xfrm>
            <a:off x="2786850" y="734600"/>
            <a:ext cx="3570000" cy="3570000"/>
          </a:xfrm>
          <a:prstGeom prst="rect">
            <a:avLst/>
          </a:prstGeom>
          <a:solidFill>
            <a:schemeClr val="accent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60" name="Google Shape;60;p14"/>
          <p:cNvSpPr/>
          <p:nvPr/>
        </p:nvSpPr>
        <p:spPr>
          <a:xfrm>
            <a:off x="2861875" y="809625"/>
            <a:ext cx="3420000" cy="34200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61" name="Google Shape;61;p14"/>
          <p:cNvSpPr/>
          <p:nvPr/>
        </p:nvSpPr>
        <p:spPr>
          <a:xfrm>
            <a:off x="2939900" y="887600"/>
            <a:ext cx="3264000" cy="3264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62" name="Google Shape;62;p14"/>
          <p:cNvSpPr txBox="1">
            <a:spLocks noGrp="1"/>
          </p:cNvSpPr>
          <p:nvPr>
            <p:ph type="title"/>
          </p:nvPr>
        </p:nvSpPr>
        <p:spPr>
          <a:xfrm>
            <a:off x="3020750" y="1646800"/>
            <a:ext cx="3102600" cy="1491600"/>
          </a:xfrm>
          <a:prstGeom prst="rect">
            <a:avLst/>
          </a:prstGeom>
        </p:spPr>
        <p:txBody>
          <a:bodyPr spcFirstLastPara="1" wrap="square" lIns="91425" tIns="91425" rIns="91425" bIns="91425" anchor="b" anchorCtr="0">
            <a:noAutofit/>
          </a:bodyPr>
          <a:lstStyle>
            <a:lvl1pPr lvl="0" algn="ctr">
              <a:lnSpc>
                <a:spcPct val="80000"/>
              </a:lnSpc>
              <a:spcBef>
                <a:spcPts val="0"/>
              </a:spcBef>
              <a:spcAft>
                <a:spcPts val="0"/>
              </a:spcAft>
              <a:buClr>
                <a:schemeClr val="lt1"/>
              </a:buClr>
              <a:buSzPts val="6000"/>
              <a:buNone/>
              <a:defRPr>
                <a:solidFill>
                  <a:schemeClr val="lt1"/>
                </a:solidFill>
              </a:defRPr>
            </a:lvl1pPr>
            <a:lvl2pPr lvl="1" algn="ctr">
              <a:lnSpc>
                <a:spcPct val="80000"/>
              </a:lnSpc>
              <a:spcBef>
                <a:spcPts val="0"/>
              </a:spcBef>
              <a:spcAft>
                <a:spcPts val="0"/>
              </a:spcAft>
              <a:buClr>
                <a:schemeClr val="lt1"/>
              </a:buClr>
              <a:buSzPts val="6000"/>
              <a:buNone/>
              <a:defRPr>
                <a:solidFill>
                  <a:schemeClr val="lt1"/>
                </a:solidFill>
              </a:defRPr>
            </a:lvl2pPr>
            <a:lvl3pPr lvl="2" algn="ctr">
              <a:lnSpc>
                <a:spcPct val="80000"/>
              </a:lnSpc>
              <a:spcBef>
                <a:spcPts val="0"/>
              </a:spcBef>
              <a:spcAft>
                <a:spcPts val="0"/>
              </a:spcAft>
              <a:buClr>
                <a:schemeClr val="lt1"/>
              </a:buClr>
              <a:buSzPts val="6000"/>
              <a:buNone/>
              <a:defRPr>
                <a:solidFill>
                  <a:schemeClr val="lt1"/>
                </a:solidFill>
              </a:defRPr>
            </a:lvl3pPr>
            <a:lvl4pPr lvl="3" algn="ctr">
              <a:lnSpc>
                <a:spcPct val="80000"/>
              </a:lnSpc>
              <a:spcBef>
                <a:spcPts val="0"/>
              </a:spcBef>
              <a:spcAft>
                <a:spcPts val="0"/>
              </a:spcAft>
              <a:buClr>
                <a:schemeClr val="lt1"/>
              </a:buClr>
              <a:buSzPts val="6000"/>
              <a:buNone/>
              <a:defRPr>
                <a:solidFill>
                  <a:schemeClr val="lt1"/>
                </a:solidFill>
              </a:defRPr>
            </a:lvl4pPr>
            <a:lvl5pPr lvl="4" algn="ctr">
              <a:lnSpc>
                <a:spcPct val="80000"/>
              </a:lnSpc>
              <a:spcBef>
                <a:spcPts val="0"/>
              </a:spcBef>
              <a:spcAft>
                <a:spcPts val="0"/>
              </a:spcAft>
              <a:buClr>
                <a:schemeClr val="lt1"/>
              </a:buClr>
              <a:buSzPts val="6000"/>
              <a:buNone/>
              <a:defRPr>
                <a:solidFill>
                  <a:schemeClr val="lt1"/>
                </a:solidFill>
              </a:defRPr>
            </a:lvl5pPr>
            <a:lvl6pPr lvl="5" algn="ctr">
              <a:lnSpc>
                <a:spcPct val="80000"/>
              </a:lnSpc>
              <a:spcBef>
                <a:spcPts val="0"/>
              </a:spcBef>
              <a:spcAft>
                <a:spcPts val="0"/>
              </a:spcAft>
              <a:buClr>
                <a:schemeClr val="lt1"/>
              </a:buClr>
              <a:buSzPts val="6000"/>
              <a:buNone/>
              <a:defRPr>
                <a:solidFill>
                  <a:schemeClr val="lt1"/>
                </a:solidFill>
              </a:defRPr>
            </a:lvl6pPr>
            <a:lvl7pPr lvl="6" algn="ctr">
              <a:lnSpc>
                <a:spcPct val="80000"/>
              </a:lnSpc>
              <a:spcBef>
                <a:spcPts val="0"/>
              </a:spcBef>
              <a:spcAft>
                <a:spcPts val="0"/>
              </a:spcAft>
              <a:buClr>
                <a:schemeClr val="lt1"/>
              </a:buClr>
              <a:buSzPts val="6000"/>
              <a:buNone/>
              <a:defRPr>
                <a:solidFill>
                  <a:schemeClr val="lt1"/>
                </a:solidFill>
              </a:defRPr>
            </a:lvl7pPr>
            <a:lvl8pPr lvl="7" algn="ctr">
              <a:lnSpc>
                <a:spcPct val="80000"/>
              </a:lnSpc>
              <a:spcBef>
                <a:spcPts val="0"/>
              </a:spcBef>
              <a:spcAft>
                <a:spcPts val="0"/>
              </a:spcAft>
              <a:buClr>
                <a:schemeClr val="lt1"/>
              </a:buClr>
              <a:buSzPts val="6000"/>
              <a:buNone/>
              <a:defRPr>
                <a:solidFill>
                  <a:schemeClr val="lt1"/>
                </a:solidFill>
              </a:defRPr>
            </a:lvl8pPr>
            <a:lvl9pPr lvl="8" algn="ctr">
              <a:lnSpc>
                <a:spcPct val="80000"/>
              </a:lnSpc>
              <a:spcBef>
                <a:spcPts val="0"/>
              </a:spcBef>
              <a:spcAft>
                <a:spcPts val="0"/>
              </a:spcAft>
              <a:buClr>
                <a:schemeClr val="lt1"/>
              </a:buClr>
              <a:buSzPts val="6000"/>
              <a:buNone/>
              <a:defRPr>
                <a:solidFill>
                  <a:schemeClr val="lt1"/>
                </a:solidFill>
              </a:defRPr>
            </a:lvl9pPr>
          </a:lstStyle>
          <a:p>
            <a:endParaRPr/>
          </a:p>
        </p:txBody>
      </p:sp>
      <p:sp>
        <p:nvSpPr>
          <p:cNvPr id="63" name="Google Shape;63;p14"/>
          <p:cNvSpPr txBox="1">
            <a:spLocks noGrp="1"/>
          </p:cNvSpPr>
          <p:nvPr>
            <p:ph type="subTitle" idx="1"/>
          </p:nvPr>
        </p:nvSpPr>
        <p:spPr>
          <a:xfrm>
            <a:off x="3020750" y="2954970"/>
            <a:ext cx="3102600" cy="8451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2600"/>
              <a:buNone/>
              <a:defRPr sz="2600">
                <a:solidFill>
                  <a:schemeClr val="lt1"/>
                </a:solidFill>
              </a:defRPr>
            </a:lvl1pPr>
            <a:lvl2pPr lvl="1" algn="ctr">
              <a:spcBef>
                <a:spcPts val="0"/>
              </a:spcBef>
              <a:spcAft>
                <a:spcPts val="0"/>
              </a:spcAft>
              <a:buSzPts val="2600"/>
              <a:buNone/>
              <a:defRPr sz="2600"/>
            </a:lvl2pPr>
            <a:lvl3pPr lvl="2" algn="ctr">
              <a:spcBef>
                <a:spcPts val="0"/>
              </a:spcBef>
              <a:spcAft>
                <a:spcPts val="0"/>
              </a:spcAft>
              <a:buSzPts val="2600"/>
              <a:buNone/>
              <a:defRPr sz="2600"/>
            </a:lvl3pPr>
            <a:lvl4pPr lvl="3" algn="ctr">
              <a:spcBef>
                <a:spcPts val="0"/>
              </a:spcBef>
              <a:spcAft>
                <a:spcPts val="0"/>
              </a:spcAft>
              <a:buSzPts val="2600"/>
              <a:buNone/>
              <a:defRPr sz="2600"/>
            </a:lvl4pPr>
            <a:lvl5pPr lvl="4" algn="ctr">
              <a:spcBef>
                <a:spcPts val="0"/>
              </a:spcBef>
              <a:spcAft>
                <a:spcPts val="0"/>
              </a:spcAft>
              <a:buSzPts val="2600"/>
              <a:buNone/>
              <a:defRPr sz="2600"/>
            </a:lvl5pPr>
            <a:lvl6pPr lvl="5" algn="ctr">
              <a:spcBef>
                <a:spcPts val="0"/>
              </a:spcBef>
              <a:spcAft>
                <a:spcPts val="0"/>
              </a:spcAft>
              <a:buSzPts val="2600"/>
              <a:buNone/>
              <a:defRPr sz="2600"/>
            </a:lvl6pPr>
            <a:lvl7pPr lvl="6" algn="ctr">
              <a:spcBef>
                <a:spcPts val="0"/>
              </a:spcBef>
              <a:spcAft>
                <a:spcPts val="0"/>
              </a:spcAft>
              <a:buSzPts val="2600"/>
              <a:buNone/>
              <a:defRPr sz="2600"/>
            </a:lvl7pPr>
            <a:lvl8pPr lvl="7" algn="ctr">
              <a:spcBef>
                <a:spcPts val="0"/>
              </a:spcBef>
              <a:spcAft>
                <a:spcPts val="0"/>
              </a:spcAft>
              <a:buSzPts val="2600"/>
              <a:buNone/>
              <a:defRPr sz="2600"/>
            </a:lvl8pPr>
            <a:lvl9pPr lvl="8" algn="ctr">
              <a:spcBef>
                <a:spcPts val="0"/>
              </a:spcBef>
              <a:spcAft>
                <a:spcPts val="0"/>
              </a:spcAft>
              <a:buSzPts val="2600"/>
              <a:buNone/>
              <a:defRPr sz="26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p:cSld name="TITLE_AND_BODY_1_1">
    <p:spTree>
      <p:nvGrpSpPr>
        <p:cNvPr id="1" name="Shape 64"/>
        <p:cNvGrpSpPr/>
        <p:nvPr/>
      </p:nvGrpSpPr>
      <p:grpSpPr>
        <a:xfrm>
          <a:off x="0" y="0"/>
          <a:ext cx="0" cy="0"/>
          <a:chOff x="0" y="0"/>
          <a:chExt cx="0" cy="0"/>
        </a:xfrm>
      </p:grpSpPr>
      <p:sp>
        <p:nvSpPr>
          <p:cNvPr id="65" name="Google Shape;65;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a:lvl1pPr>
            <a:lvl2pPr lvl="1">
              <a:spcBef>
                <a:spcPts val="0"/>
              </a:spcBef>
              <a:spcAft>
                <a:spcPts val="0"/>
              </a:spcAft>
              <a:buSzPts val="6000"/>
              <a:buNone/>
              <a:defRPr/>
            </a:lvl2pPr>
            <a:lvl3pPr lvl="2">
              <a:spcBef>
                <a:spcPts val="0"/>
              </a:spcBef>
              <a:spcAft>
                <a:spcPts val="0"/>
              </a:spcAft>
              <a:buSzPts val="6000"/>
              <a:buNone/>
              <a:defRPr/>
            </a:lvl3pPr>
            <a:lvl4pPr lvl="3">
              <a:spcBef>
                <a:spcPts val="0"/>
              </a:spcBef>
              <a:spcAft>
                <a:spcPts val="0"/>
              </a:spcAft>
              <a:buSzPts val="6000"/>
              <a:buNone/>
              <a:defRPr/>
            </a:lvl4pPr>
            <a:lvl5pPr lvl="4">
              <a:spcBef>
                <a:spcPts val="0"/>
              </a:spcBef>
              <a:spcAft>
                <a:spcPts val="0"/>
              </a:spcAft>
              <a:buSzPts val="6000"/>
              <a:buNone/>
              <a:defRPr/>
            </a:lvl5pPr>
            <a:lvl6pPr lvl="5">
              <a:spcBef>
                <a:spcPts val="0"/>
              </a:spcBef>
              <a:spcAft>
                <a:spcPts val="0"/>
              </a:spcAft>
              <a:buSzPts val="6000"/>
              <a:buNone/>
              <a:defRPr/>
            </a:lvl6pPr>
            <a:lvl7pPr lvl="6">
              <a:spcBef>
                <a:spcPts val="0"/>
              </a:spcBef>
              <a:spcAft>
                <a:spcPts val="0"/>
              </a:spcAft>
              <a:buSzPts val="6000"/>
              <a:buNone/>
              <a:defRPr/>
            </a:lvl7pPr>
            <a:lvl8pPr lvl="7">
              <a:spcBef>
                <a:spcPts val="0"/>
              </a:spcBef>
              <a:spcAft>
                <a:spcPts val="0"/>
              </a:spcAft>
              <a:buSzPts val="6000"/>
              <a:buNone/>
              <a:defRPr/>
            </a:lvl8pPr>
            <a:lvl9pPr lvl="8">
              <a:spcBef>
                <a:spcPts val="0"/>
              </a:spcBef>
              <a:spcAft>
                <a:spcPts val="0"/>
              </a:spcAft>
              <a:buSzPts val="6000"/>
              <a:buNone/>
              <a:defRPr/>
            </a:lvl9pPr>
          </a:lstStyle>
          <a:p>
            <a:endParaRPr/>
          </a:p>
        </p:txBody>
      </p:sp>
      <p:sp>
        <p:nvSpPr>
          <p:cNvPr id="66" name="Google Shape;66;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67" name="Google Shape;67;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ne column text">
  <p:cSld name="ONE_COLUMN_TEXT_1_2">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70" name="Google Shape;70;p16"/>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71" name="Google Shape;71;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_1">
    <p:spTree>
      <p:nvGrpSpPr>
        <p:cNvPr id="1" name="Shape 72"/>
        <p:cNvGrpSpPr/>
        <p:nvPr/>
      </p:nvGrpSpPr>
      <p:grpSpPr>
        <a:xfrm>
          <a:off x="0" y="0"/>
          <a:ext cx="0" cy="0"/>
          <a:chOff x="0" y="0"/>
          <a:chExt cx="0" cy="0"/>
        </a:xfrm>
      </p:grpSpPr>
      <p:sp>
        <p:nvSpPr>
          <p:cNvPr id="73" name="Google Shape;73;p17"/>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7"/>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75" name="Google Shape;75;p17"/>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spcBef>
                <a:spcPts val="0"/>
              </a:spcBef>
              <a:spcAft>
                <a:spcPts val="0"/>
              </a:spcAft>
              <a:buSzPts val="2100"/>
              <a:buNone/>
              <a:defRPr sz="2100"/>
            </a:lvl1pPr>
            <a:lvl2pPr lvl="1" algn="ctr">
              <a:spcBef>
                <a:spcPts val="0"/>
              </a:spcBef>
              <a:spcAft>
                <a:spcPts val="0"/>
              </a:spcAft>
              <a:buSzPts val="2100"/>
              <a:buNone/>
              <a:defRPr sz="2100"/>
            </a:lvl2pPr>
            <a:lvl3pPr lvl="2" algn="ctr">
              <a:spcBef>
                <a:spcPts val="0"/>
              </a:spcBef>
              <a:spcAft>
                <a:spcPts val="0"/>
              </a:spcAft>
              <a:buSzPts val="2100"/>
              <a:buNone/>
              <a:defRPr sz="2100"/>
            </a:lvl3pPr>
            <a:lvl4pPr lvl="3" algn="ctr">
              <a:spcBef>
                <a:spcPts val="0"/>
              </a:spcBef>
              <a:spcAft>
                <a:spcPts val="0"/>
              </a:spcAft>
              <a:buSzPts val="2100"/>
              <a:buNone/>
              <a:defRPr sz="2100"/>
            </a:lvl4pPr>
            <a:lvl5pPr lvl="4" algn="ctr">
              <a:spcBef>
                <a:spcPts val="0"/>
              </a:spcBef>
              <a:spcAft>
                <a:spcPts val="0"/>
              </a:spcAft>
              <a:buSzPts val="2100"/>
              <a:buNone/>
              <a:defRPr sz="2100"/>
            </a:lvl5pPr>
            <a:lvl6pPr lvl="5" algn="ctr">
              <a:spcBef>
                <a:spcPts val="0"/>
              </a:spcBef>
              <a:spcAft>
                <a:spcPts val="0"/>
              </a:spcAft>
              <a:buSzPts val="2100"/>
              <a:buNone/>
              <a:defRPr sz="2100"/>
            </a:lvl6pPr>
            <a:lvl7pPr lvl="6" algn="ctr">
              <a:spcBef>
                <a:spcPts val="0"/>
              </a:spcBef>
              <a:spcAft>
                <a:spcPts val="0"/>
              </a:spcAft>
              <a:buSzPts val="2100"/>
              <a:buNone/>
              <a:defRPr sz="2100"/>
            </a:lvl7pPr>
            <a:lvl8pPr lvl="7" algn="ctr">
              <a:spcBef>
                <a:spcPts val="0"/>
              </a:spcBef>
              <a:spcAft>
                <a:spcPts val="0"/>
              </a:spcAft>
              <a:buSzPts val="2100"/>
              <a:buNone/>
              <a:defRPr sz="2100"/>
            </a:lvl8pPr>
            <a:lvl9pPr lvl="8" algn="ctr">
              <a:spcBef>
                <a:spcPts val="0"/>
              </a:spcBef>
              <a:spcAft>
                <a:spcPts val="0"/>
              </a:spcAft>
              <a:buSzPts val="2100"/>
              <a:buNone/>
              <a:defRPr sz="2100"/>
            </a:lvl9pPr>
          </a:lstStyle>
          <a:p>
            <a:endParaRPr/>
          </a:p>
        </p:txBody>
      </p:sp>
      <p:sp>
        <p:nvSpPr>
          <p:cNvPr id="76" name="Google Shape;76;p17"/>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292100">
              <a:spcBef>
                <a:spcPts val="0"/>
              </a:spcBef>
              <a:spcAft>
                <a:spcPts val="0"/>
              </a:spcAft>
              <a:buClr>
                <a:schemeClr val="accent6"/>
              </a:buClr>
              <a:buSzPts val="1000"/>
              <a:buChar char="●"/>
              <a:defRPr>
                <a:solidFill>
                  <a:schemeClr val="accent6"/>
                </a:solidFill>
              </a:defRPr>
            </a:lvl1pPr>
            <a:lvl2pPr marL="914400" lvl="1" indent="-292100">
              <a:spcBef>
                <a:spcPts val="0"/>
              </a:spcBef>
              <a:spcAft>
                <a:spcPts val="0"/>
              </a:spcAft>
              <a:buClr>
                <a:schemeClr val="accent6"/>
              </a:buClr>
              <a:buSzPts val="1000"/>
              <a:buChar char="○"/>
              <a:defRPr>
                <a:solidFill>
                  <a:schemeClr val="accent6"/>
                </a:solidFill>
              </a:defRPr>
            </a:lvl2pPr>
            <a:lvl3pPr marL="1371600" lvl="2" indent="-292100">
              <a:spcBef>
                <a:spcPts val="0"/>
              </a:spcBef>
              <a:spcAft>
                <a:spcPts val="0"/>
              </a:spcAft>
              <a:buClr>
                <a:schemeClr val="accent6"/>
              </a:buClr>
              <a:buSzPts val="1000"/>
              <a:buChar char="■"/>
              <a:defRPr>
                <a:solidFill>
                  <a:schemeClr val="accent6"/>
                </a:solidFill>
              </a:defRPr>
            </a:lvl3pPr>
            <a:lvl4pPr marL="1828800" lvl="3" indent="-292100">
              <a:spcBef>
                <a:spcPts val="0"/>
              </a:spcBef>
              <a:spcAft>
                <a:spcPts val="0"/>
              </a:spcAft>
              <a:buClr>
                <a:schemeClr val="accent6"/>
              </a:buClr>
              <a:buSzPts val="1000"/>
              <a:buChar char="●"/>
              <a:defRPr>
                <a:solidFill>
                  <a:schemeClr val="accent6"/>
                </a:solidFill>
              </a:defRPr>
            </a:lvl4pPr>
            <a:lvl5pPr marL="2286000" lvl="4" indent="-292100">
              <a:spcBef>
                <a:spcPts val="0"/>
              </a:spcBef>
              <a:spcAft>
                <a:spcPts val="0"/>
              </a:spcAft>
              <a:buClr>
                <a:schemeClr val="accent6"/>
              </a:buClr>
              <a:buSzPts val="1000"/>
              <a:buChar char="○"/>
              <a:defRPr>
                <a:solidFill>
                  <a:schemeClr val="accent6"/>
                </a:solidFill>
              </a:defRPr>
            </a:lvl5pPr>
            <a:lvl6pPr marL="2743200" lvl="5" indent="-292100">
              <a:spcBef>
                <a:spcPts val="0"/>
              </a:spcBef>
              <a:spcAft>
                <a:spcPts val="0"/>
              </a:spcAft>
              <a:buClr>
                <a:schemeClr val="accent6"/>
              </a:buClr>
              <a:buSzPts val="1000"/>
              <a:buChar char="■"/>
              <a:defRPr>
                <a:solidFill>
                  <a:schemeClr val="accent6"/>
                </a:solidFill>
              </a:defRPr>
            </a:lvl6pPr>
            <a:lvl7pPr marL="3200400" lvl="6" indent="-292100">
              <a:spcBef>
                <a:spcPts val="0"/>
              </a:spcBef>
              <a:spcAft>
                <a:spcPts val="0"/>
              </a:spcAft>
              <a:buClr>
                <a:schemeClr val="accent6"/>
              </a:buClr>
              <a:buSzPts val="1000"/>
              <a:buChar char="●"/>
              <a:defRPr>
                <a:solidFill>
                  <a:schemeClr val="accent6"/>
                </a:solidFill>
              </a:defRPr>
            </a:lvl7pPr>
            <a:lvl8pPr marL="3657600" lvl="7" indent="-292100">
              <a:spcBef>
                <a:spcPts val="0"/>
              </a:spcBef>
              <a:spcAft>
                <a:spcPts val="0"/>
              </a:spcAft>
              <a:buClr>
                <a:schemeClr val="accent6"/>
              </a:buClr>
              <a:buSzPts val="1000"/>
              <a:buChar char="○"/>
              <a:defRPr>
                <a:solidFill>
                  <a:schemeClr val="accent6"/>
                </a:solidFill>
              </a:defRPr>
            </a:lvl8pPr>
            <a:lvl9pPr marL="4114800" lvl="8" indent="-292100">
              <a:spcBef>
                <a:spcPts val="0"/>
              </a:spcBef>
              <a:spcAft>
                <a:spcPts val="0"/>
              </a:spcAft>
              <a:buClr>
                <a:schemeClr val="accent6"/>
              </a:buClr>
              <a:buSzPts val="1000"/>
              <a:buChar char="■"/>
              <a:defRPr>
                <a:solidFill>
                  <a:schemeClr val="accent6"/>
                </a:solidFill>
              </a:defRPr>
            </a:lvl9pPr>
          </a:lstStyle>
          <a:p>
            <a:endParaRPr/>
          </a:p>
        </p:txBody>
      </p:sp>
      <p:sp>
        <p:nvSpPr>
          <p:cNvPr id="77" name="Google Shape;77;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lank">
  <p:cSld name="CUSTOM_12">
    <p:bg>
      <p:bgPr>
        <a:solidFill>
          <a:schemeClr val="accent3"/>
        </a:solidFill>
        <a:effectLst/>
      </p:bgPr>
    </p:bg>
    <p:spTree>
      <p:nvGrpSpPr>
        <p:cNvPr id="1" name="Shape 78"/>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Introduction">
  <p:cSld name="SECTION_HEADER_1">
    <p:bg>
      <p:bgPr>
        <a:solidFill>
          <a:schemeClr val="lt1"/>
        </a:solidFill>
        <a:effectLst/>
      </p:bgPr>
    </p:bg>
    <p:spTree>
      <p:nvGrpSpPr>
        <p:cNvPr id="1" name="Shape 79"/>
        <p:cNvGrpSpPr/>
        <p:nvPr/>
      </p:nvGrpSpPr>
      <p:grpSpPr>
        <a:xfrm>
          <a:off x="0" y="0"/>
          <a:ext cx="0" cy="0"/>
          <a:chOff x="0" y="0"/>
          <a:chExt cx="0" cy="0"/>
        </a:xfrm>
      </p:grpSpPr>
      <p:sp>
        <p:nvSpPr>
          <p:cNvPr id="80" name="Google Shape;80;p19"/>
          <p:cNvSpPr/>
          <p:nvPr/>
        </p:nvSpPr>
        <p:spPr>
          <a:xfrm>
            <a:off x="245600" y="205147"/>
            <a:ext cx="8648100" cy="4715100"/>
          </a:xfrm>
          <a:prstGeom prst="rect">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81" name="Google Shape;81;p19"/>
          <p:cNvSpPr/>
          <p:nvPr/>
        </p:nvSpPr>
        <p:spPr>
          <a:xfrm>
            <a:off x="323600" y="282875"/>
            <a:ext cx="8492100" cy="4566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82" name="Google Shape;82;p19"/>
          <p:cNvSpPr txBox="1">
            <a:spLocks noGrp="1"/>
          </p:cNvSpPr>
          <p:nvPr>
            <p:ph type="sldNum" idx="12"/>
          </p:nvPr>
        </p:nvSpPr>
        <p:spPr>
          <a:xfrm>
            <a:off x="8498350" y="4497850"/>
            <a:ext cx="645900" cy="646500"/>
          </a:xfrm>
          <a:prstGeom prst="rect">
            <a:avLst/>
          </a:prstGeom>
          <a:solidFill>
            <a:srgbClr val="FFFFFF"/>
          </a:solidFill>
        </p:spPr>
        <p:txBody>
          <a:bodyPr spcFirstLastPara="1" wrap="square" lIns="91425" tIns="91425" rIns="91425" bIns="91425" anchor="ctr" anchorCtr="0">
            <a:noAutofit/>
          </a:bodyPr>
          <a:lstStyle>
            <a:lvl1pPr lvl="0" rtl="0">
              <a:buNone/>
              <a:defRPr sz="2000">
                <a:solidFill>
                  <a:schemeClr val="dk2"/>
                </a:solidFill>
              </a:defRPr>
            </a:lvl1pPr>
            <a:lvl2pPr lvl="1" rtl="0">
              <a:buNone/>
              <a:defRPr sz="2000">
                <a:solidFill>
                  <a:schemeClr val="dk2"/>
                </a:solidFill>
              </a:defRPr>
            </a:lvl2pPr>
            <a:lvl3pPr lvl="2" rtl="0">
              <a:buNone/>
              <a:defRPr sz="2000">
                <a:solidFill>
                  <a:schemeClr val="dk2"/>
                </a:solidFill>
              </a:defRPr>
            </a:lvl3pPr>
            <a:lvl4pPr lvl="3" rtl="0">
              <a:buNone/>
              <a:defRPr sz="2000">
                <a:solidFill>
                  <a:schemeClr val="dk2"/>
                </a:solidFill>
              </a:defRPr>
            </a:lvl4pPr>
            <a:lvl5pPr lvl="4" rtl="0">
              <a:buNone/>
              <a:defRPr sz="2000">
                <a:solidFill>
                  <a:schemeClr val="dk2"/>
                </a:solidFill>
              </a:defRPr>
            </a:lvl5pPr>
            <a:lvl6pPr lvl="5" rtl="0">
              <a:buNone/>
              <a:defRPr sz="2000">
                <a:solidFill>
                  <a:schemeClr val="dk2"/>
                </a:solidFill>
              </a:defRPr>
            </a:lvl6pPr>
            <a:lvl7pPr lvl="6" rtl="0">
              <a:buNone/>
              <a:defRPr sz="2000">
                <a:solidFill>
                  <a:schemeClr val="dk2"/>
                </a:solidFill>
              </a:defRPr>
            </a:lvl7pPr>
            <a:lvl8pPr lvl="7" rtl="0">
              <a:buNone/>
              <a:defRPr sz="2000">
                <a:solidFill>
                  <a:schemeClr val="dk2"/>
                </a:solidFill>
              </a:defRPr>
            </a:lvl8pPr>
            <a:lvl9pPr lvl="8" rtl="0">
              <a:buNone/>
              <a:defRPr sz="2000">
                <a:solidFill>
                  <a:schemeClr val="dk2"/>
                </a:solidFill>
              </a:defRPr>
            </a:lvl9pPr>
          </a:lstStyle>
          <a:p>
            <a:pPr marL="0" lvl="0" indent="0" algn="ctr" rtl="0">
              <a:spcBef>
                <a:spcPts val="0"/>
              </a:spcBef>
              <a:spcAft>
                <a:spcPts val="0"/>
              </a:spcAft>
              <a:buNone/>
            </a:pPr>
            <a:fld id="{00000000-1234-1234-1234-123412341234}" type="slidenum">
              <a:rPr lang="en"/>
              <a:t>‹#›</a:t>
            </a:fld>
            <a:endParaRPr/>
          </a:p>
        </p:txBody>
      </p:sp>
      <p:sp>
        <p:nvSpPr>
          <p:cNvPr id="83" name="Google Shape;83;p19"/>
          <p:cNvSpPr txBox="1">
            <a:spLocks noGrp="1"/>
          </p:cNvSpPr>
          <p:nvPr>
            <p:ph type="subTitle" idx="1"/>
          </p:nvPr>
        </p:nvSpPr>
        <p:spPr>
          <a:xfrm>
            <a:off x="450150" y="1036475"/>
            <a:ext cx="8243700" cy="8451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84" name="Google Shape;84;p19"/>
          <p:cNvSpPr txBox="1">
            <a:spLocks noGrp="1"/>
          </p:cNvSpPr>
          <p:nvPr>
            <p:ph type="body" idx="2"/>
          </p:nvPr>
        </p:nvSpPr>
        <p:spPr>
          <a:xfrm>
            <a:off x="465075" y="2802900"/>
            <a:ext cx="2538300" cy="15555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85" name="Google Shape;85;p19"/>
          <p:cNvSpPr txBox="1">
            <a:spLocks noGrp="1"/>
          </p:cNvSpPr>
          <p:nvPr>
            <p:ph type="body" idx="3"/>
          </p:nvPr>
        </p:nvSpPr>
        <p:spPr>
          <a:xfrm>
            <a:off x="3003375" y="2802900"/>
            <a:ext cx="2538300" cy="15555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86" name="Google Shape;86;p19"/>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SzPts val="5400"/>
              <a:buNone/>
              <a:defRPr sz="5400"/>
            </a:lvl1pPr>
            <a:lvl2pPr lvl="1">
              <a:lnSpc>
                <a:spcPct val="80000"/>
              </a:lnSpc>
              <a:spcBef>
                <a:spcPts val="0"/>
              </a:spcBef>
              <a:spcAft>
                <a:spcPts val="0"/>
              </a:spcAft>
              <a:buSzPts val="5400"/>
              <a:buNone/>
              <a:defRPr sz="5400"/>
            </a:lvl2pPr>
            <a:lvl3pPr lvl="2">
              <a:lnSpc>
                <a:spcPct val="80000"/>
              </a:lnSpc>
              <a:spcBef>
                <a:spcPts val="0"/>
              </a:spcBef>
              <a:spcAft>
                <a:spcPts val="0"/>
              </a:spcAft>
              <a:buSzPts val="5400"/>
              <a:buNone/>
              <a:defRPr sz="5400"/>
            </a:lvl3pPr>
            <a:lvl4pPr lvl="3">
              <a:lnSpc>
                <a:spcPct val="80000"/>
              </a:lnSpc>
              <a:spcBef>
                <a:spcPts val="0"/>
              </a:spcBef>
              <a:spcAft>
                <a:spcPts val="0"/>
              </a:spcAft>
              <a:buSzPts val="5400"/>
              <a:buNone/>
              <a:defRPr sz="5400"/>
            </a:lvl4pPr>
            <a:lvl5pPr lvl="4">
              <a:lnSpc>
                <a:spcPct val="80000"/>
              </a:lnSpc>
              <a:spcBef>
                <a:spcPts val="0"/>
              </a:spcBef>
              <a:spcAft>
                <a:spcPts val="0"/>
              </a:spcAft>
              <a:buSzPts val="5400"/>
              <a:buNone/>
              <a:defRPr sz="5400"/>
            </a:lvl5pPr>
            <a:lvl6pPr lvl="5">
              <a:lnSpc>
                <a:spcPct val="80000"/>
              </a:lnSpc>
              <a:spcBef>
                <a:spcPts val="0"/>
              </a:spcBef>
              <a:spcAft>
                <a:spcPts val="0"/>
              </a:spcAft>
              <a:buSzPts val="5400"/>
              <a:buNone/>
              <a:defRPr sz="5400"/>
            </a:lvl6pPr>
            <a:lvl7pPr lvl="6">
              <a:lnSpc>
                <a:spcPct val="80000"/>
              </a:lnSpc>
              <a:spcBef>
                <a:spcPts val="0"/>
              </a:spcBef>
              <a:spcAft>
                <a:spcPts val="0"/>
              </a:spcAft>
              <a:buSzPts val="5400"/>
              <a:buNone/>
              <a:defRPr sz="5400"/>
            </a:lvl7pPr>
            <a:lvl8pPr lvl="7">
              <a:lnSpc>
                <a:spcPct val="80000"/>
              </a:lnSpc>
              <a:spcBef>
                <a:spcPts val="0"/>
              </a:spcBef>
              <a:spcAft>
                <a:spcPts val="0"/>
              </a:spcAft>
              <a:buSzPts val="5400"/>
              <a:buNone/>
              <a:defRPr sz="5400"/>
            </a:lvl8pPr>
            <a:lvl9pPr lvl="8">
              <a:lnSpc>
                <a:spcPct val="80000"/>
              </a:lnSpc>
              <a:spcBef>
                <a:spcPts val="0"/>
              </a:spcBef>
              <a:spcAft>
                <a:spcPts val="0"/>
              </a:spcAft>
              <a:buSzPts val="5400"/>
              <a:buNone/>
              <a:defRPr sz="54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ustom one column text">
  <p:cSld name="SECTION_HEADER_1_2">
    <p:bg>
      <p:bgPr>
        <a:solidFill>
          <a:schemeClr val="accent6"/>
        </a:solidFill>
        <a:effectLst/>
      </p:bgPr>
    </p:bg>
    <p:spTree>
      <p:nvGrpSpPr>
        <p:cNvPr id="1" name="Shape 87"/>
        <p:cNvGrpSpPr/>
        <p:nvPr/>
      </p:nvGrpSpPr>
      <p:grpSpPr>
        <a:xfrm>
          <a:off x="0" y="0"/>
          <a:ext cx="0" cy="0"/>
          <a:chOff x="0" y="0"/>
          <a:chExt cx="0" cy="0"/>
        </a:xfrm>
      </p:grpSpPr>
      <p:sp>
        <p:nvSpPr>
          <p:cNvPr id="88" name="Google Shape;88;p20"/>
          <p:cNvSpPr/>
          <p:nvPr/>
        </p:nvSpPr>
        <p:spPr>
          <a:xfrm>
            <a:off x="245600" y="205147"/>
            <a:ext cx="8648100" cy="4715100"/>
          </a:xfrm>
          <a:prstGeom prst="rect">
            <a:avLst/>
          </a:prstGeom>
          <a:noFill/>
          <a:ln w="952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89" name="Google Shape;89;p20"/>
          <p:cNvSpPr/>
          <p:nvPr/>
        </p:nvSpPr>
        <p:spPr>
          <a:xfrm>
            <a:off x="323600" y="282875"/>
            <a:ext cx="8492100" cy="45663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90" name="Google Shape;90;p20"/>
          <p:cNvSpPr txBox="1">
            <a:spLocks noGrp="1"/>
          </p:cNvSpPr>
          <p:nvPr>
            <p:ph type="sldNum" idx="12"/>
          </p:nvPr>
        </p:nvSpPr>
        <p:spPr>
          <a:xfrm>
            <a:off x="8498350" y="4497850"/>
            <a:ext cx="645900" cy="646500"/>
          </a:xfrm>
          <a:prstGeom prst="rect">
            <a:avLst/>
          </a:prstGeom>
          <a:solidFill>
            <a:schemeClr val="accent6"/>
          </a:solidFill>
        </p:spPr>
        <p:txBody>
          <a:bodyPr spcFirstLastPara="1" wrap="square" lIns="91425" tIns="91425" rIns="91425" bIns="91425" anchor="ctr" anchorCtr="0">
            <a:noAutofit/>
          </a:bodyPr>
          <a:lstStyle>
            <a:lvl1pPr lvl="0" rtl="0">
              <a:buNone/>
              <a:defRPr sz="2000">
                <a:solidFill>
                  <a:schemeClr val="accent4"/>
                </a:solidFill>
              </a:defRPr>
            </a:lvl1pPr>
            <a:lvl2pPr lvl="1" rtl="0">
              <a:buNone/>
              <a:defRPr sz="2000">
                <a:solidFill>
                  <a:schemeClr val="accent4"/>
                </a:solidFill>
              </a:defRPr>
            </a:lvl2pPr>
            <a:lvl3pPr lvl="2" rtl="0">
              <a:buNone/>
              <a:defRPr sz="2000">
                <a:solidFill>
                  <a:schemeClr val="accent4"/>
                </a:solidFill>
              </a:defRPr>
            </a:lvl3pPr>
            <a:lvl4pPr lvl="3" rtl="0">
              <a:buNone/>
              <a:defRPr sz="2000">
                <a:solidFill>
                  <a:schemeClr val="accent4"/>
                </a:solidFill>
              </a:defRPr>
            </a:lvl4pPr>
            <a:lvl5pPr lvl="4" rtl="0">
              <a:buNone/>
              <a:defRPr sz="2000">
                <a:solidFill>
                  <a:schemeClr val="accent4"/>
                </a:solidFill>
              </a:defRPr>
            </a:lvl5pPr>
            <a:lvl6pPr lvl="5" rtl="0">
              <a:buNone/>
              <a:defRPr sz="2000">
                <a:solidFill>
                  <a:schemeClr val="accent4"/>
                </a:solidFill>
              </a:defRPr>
            </a:lvl6pPr>
            <a:lvl7pPr lvl="6" rtl="0">
              <a:buNone/>
              <a:defRPr sz="2000">
                <a:solidFill>
                  <a:schemeClr val="accent4"/>
                </a:solidFill>
              </a:defRPr>
            </a:lvl7pPr>
            <a:lvl8pPr lvl="7" rtl="0">
              <a:buNone/>
              <a:defRPr sz="2000">
                <a:solidFill>
                  <a:schemeClr val="accent4"/>
                </a:solidFill>
              </a:defRPr>
            </a:lvl8pPr>
            <a:lvl9pPr lvl="8" rtl="0">
              <a:buNone/>
              <a:defRPr sz="2000">
                <a:solidFill>
                  <a:schemeClr val="accent4"/>
                </a:solidFill>
              </a:defRPr>
            </a:lvl9pPr>
          </a:lstStyle>
          <a:p>
            <a:pPr marL="0" lvl="0" indent="0" algn="ctr" rtl="0">
              <a:spcBef>
                <a:spcPts val="0"/>
              </a:spcBef>
              <a:spcAft>
                <a:spcPts val="0"/>
              </a:spcAft>
              <a:buNone/>
            </a:pPr>
            <a:fld id="{00000000-1234-1234-1234-123412341234}" type="slidenum">
              <a:rPr lang="en"/>
              <a:t>‹#›</a:t>
            </a:fld>
            <a:endParaRPr/>
          </a:p>
        </p:txBody>
      </p:sp>
      <p:sp>
        <p:nvSpPr>
          <p:cNvPr id="91" name="Google Shape;91;p20"/>
          <p:cNvSpPr txBox="1">
            <a:spLocks noGrp="1"/>
          </p:cNvSpPr>
          <p:nvPr>
            <p:ph type="subTitle" idx="1"/>
          </p:nvPr>
        </p:nvSpPr>
        <p:spPr>
          <a:xfrm>
            <a:off x="450150" y="1036475"/>
            <a:ext cx="8243700" cy="845100"/>
          </a:xfrm>
          <a:prstGeom prst="rect">
            <a:avLst/>
          </a:prstGeom>
        </p:spPr>
        <p:txBody>
          <a:bodyPr spcFirstLastPara="1" wrap="square" lIns="91425" tIns="91425" rIns="91425" bIns="91425" anchor="t" anchorCtr="0">
            <a:noAutofit/>
          </a:bodyPr>
          <a:lstStyle>
            <a:lvl1pPr lvl="0">
              <a:spcBef>
                <a:spcPts val="0"/>
              </a:spcBef>
              <a:spcAft>
                <a:spcPts val="0"/>
              </a:spcAft>
              <a:buClr>
                <a:schemeClr val="accent5"/>
              </a:buClr>
              <a:buSzPts val="2000"/>
              <a:buNone/>
              <a:defRPr sz="2000">
                <a:solidFill>
                  <a:schemeClr val="accent5"/>
                </a:solidFill>
              </a:defRPr>
            </a:lvl1pPr>
            <a:lvl2pPr lvl="1">
              <a:spcBef>
                <a:spcPts val="0"/>
              </a:spcBef>
              <a:spcAft>
                <a:spcPts val="0"/>
              </a:spcAft>
              <a:buClr>
                <a:schemeClr val="accent5"/>
              </a:buClr>
              <a:buSzPts val="2000"/>
              <a:buNone/>
              <a:defRPr sz="2000">
                <a:solidFill>
                  <a:schemeClr val="accent5"/>
                </a:solidFill>
              </a:defRPr>
            </a:lvl2pPr>
            <a:lvl3pPr lvl="2">
              <a:spcBef>
                <a:spcPts val="0"/>
              </a:spcBef>
              <a:spcAft>
                <a:spcPts val="0"/>
              </a:spcAft>
              <a:buClr>
                <a:schemeClr val="accent5"/>
              </a:buClr>
              <a:buSzPts val="2000"/>
              <a:buNone/>
              <a:defRPr sz="2000">
                <a:solidFill>
                  <a:schemeClr val="accent5"/>
                </a:solidFill>
              </a:defRPr>
            </a:lvl3pPr>
            <a:lvl4pPr lvl="3">
              <a:spcBef>
                <a:spcPts val="0"/>
              </a:spcBef>
              <a:spcAft>
                <a:spcPts val="0"/>
              </a:spcAft>
              <a:buClr>
                <a:schemeClr val="accent5"/>
              </a:buClr>
              <a:buSzPts val="2000"/>
              <a:buNone/>
              <a:defRPr sz="2000">
                <a:solidFill>
                  <a:schemeClr val="accent5"/>
                </a:solidFill>
              </a:defRPr>
            </a:lvl4pPr>
            <a:lvl5pPr lvl="4">
              <a:spcBef>
                <a:spcPts val="0"/>
              </a:spcBef>
              <a:spcAft>
                <a:spcPts val="0"/>
              </a:spcAft>
              <a:buClr>
                <a:schemeClr val="accent5"/>
              </a:buClr>
              <a:buSzPts val="2000"/>
              <a:buNone/>
              <a:defRPr sz="2000">
                <a:solidFill>
                  <a:schemeClr val="accent5"/>
                </a:solidFill>
              </a:defRPr>
            </a:lvl5pPr>
            <a:lvl6pPr lvl="5">
              <a:spcBef>
                <a:spcPts val="0"/>
              </a:spcBef>
              <a:spcAft>
                <a:spcPts val="0"/>
              </a:spcAft>
              <a:buClr>
                <a:schemeClr val="accent5"/>
              </a:buClr>
              <a:buSzPts val="2000"/>
              <a:buNone/>
              <a:defRPr sz="2000">
                <a:solidFill>
                  <a:schemeClr val="accent5"/>
                </a:solidFill>
              </a:defRPr>
            </a:lvl6pPr>
            <a:lvl7pPr lvl="6">
              <a:spcBef>
                <a:spcPts val="0"/>
              </a:spcBef>
              <a:spcAft>
                <a:spcPts val="0"/>
              </a:spcAft>
              <a:buClr>
                <a:schemeClr val="accent5"/>
              </a:buClr>
              <a:buSzPts val="2000"/>
              <a:buNone/>
              <a:defRPr sz="2000">
                <a:solidFill>
                  <a:schemeClr val="accent5"/>
                </a:solidFill>
              </a:defRPr>
            </a:lvl7pPr>
            <a:lvl8pPr lvl="7">
              <a:spcBef>
                <a:spcPts val="0"/>
              </a:spcBef>
              <a:spcAft>
                <a:spcPts val="0"/>
              </a:spcAft>
              <a:buClr>
                <a:schemeClr val="accent5"/>
              </a:buClr>
              <a:buSzPts val="2000"/>
              <a:buNone/>
              <a:defRPr sz="2000">
                <a:solidFill>
                  <a:schemeClr val="accent5"/>
                </a:solidFill>
              </a:defRPr>
            </a:lvl8pPr>
            <a:lvl9pPr lvl="8">
              <a:spcBef>
                <a:spcPts val="0"/>
              </a:spcBef>
              <a:spcAft>
                <a:spcPts val="0"/>
              </a:spcAft>
              <a:buClr>
                <a:schemeClr val="accent5"/>
              </a:buClr>
              <a:buSzPts val="2000"/>
              <a:buNone/>
              <a:defRPr sz="2000">
                <a:solidFill>
                  <a:schemeClr val="accent5"/>
                </a:solidFill>
              </a:defRPr>
            </a:lvl9pPr>
          </a:lstStyle>
          <a:p>
            <a:endParaRPr/>
          </a:p>
        </p:txBody>
      </p:sp>
      <p:sp>
        <p:nvSpPr>
          <p:cNvPr id="92" name="Google Shape;92;p20"/>
          <p:cNvSpPr txBox="1">
            <a:spLocks noGrp="1"/>
          </p:cNvSpPr>
          <p:nvPr>
            <p:ph type="body" idx="2"/>
          </p:nvPr>
        </p:nvSpPr>
        <p:spPr>
          <a:xfrm>
            <a:off x="465075" y="2802900"/>
            <a:ext cx="5240100" cy="1555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Clr>
                <a:schemeClr val="accent5"/>
              </a:buClr>
              <a:buSzPts val="1400"/>
              <a:buFont typeface="Archivo Medium"/>
              <a:buChar char="●"/>
              <a:defRPr sz="1400">
                <a:solidFill>
                  <a:schemeClr val="accent5"/>
                </a:solidFill>
                <a:latin typeface="Archivo Medium"/>
                <a:ea typeface="Archivo Medium"/>
                <a:cs typeface="Archivo Medium"/>
                <a:sym typeface="Archivo Medium"/>
              </a:defRPr>
            </a:lvl1pPr>
            <a:lvl2pPr marL="914400" lvl="1" indent="-317500">
              <a:spcBef>
                <a:spcPts val="0"/>
              </a:spcBef>
              <a:spcAft>
                <a:spcPts val="0"/>
              </a:spcAft>
              <a:buClr>
                <a:schemeClr val="accent5"/>
              </a:buClr>
              <a:buSzPts val="1400"/>
              <a:buFont typeface="Archivo Medium"/>
              <a:buChar char="○"/>
              <a:defRPr sz="1400">
                <a:solidFill>
                  <a:schemeClr val="accent5"/>
                </a:solidFill>
                <a:latin typeface="Archivo Medium"/>
                <a:ea typeface="Archivo Medium"/>
                <a:cs typeface="Archivo Medium"/>
                <a:sym typeface="Archivo Medium"/>
              </a:defRPr>
            </a:lvl2pPr>
            <a:lvl3pPr marL="1371600" lvl="2" indent="-317500">
              <a:spcBef>
                <a:spcPts val="0"/>
              </a:spcBef>
              <a:spcAft>
                <a:spcPts val="0"/>
              </a:spcAft>
              <a:buClr>
                <a:schemeClr val="accent5"/>
              </a:buClr>
              <a:buSzPts val="1400"/>
              <a:buFont typeface="Archivo Medium"/>
              <a:buChar char="■"/>
              <a:defRPr sz="1400">
                <a:solidFill>
                  <a:schemeClr val="accent5"/>
                </a:solidFill>
                <a:latin typeface="Archivo Medium"/>
                <a:ea typeface="Archivo Medium"/>
                <a:cs typeface="Archivo Medium"/>
                <a:sym typeface="Archivo Medium"/>
              </a:defRPr>
            </a:lvl3pPr>
            <a:lvl4pPr marL="1828800" lvl="3" indent="-317500">
              <a:spcBef>
                <a:spcPts val="0"/>
              </a:spcBef>
              <a:spcAft>
                <a:spcPts val="0"/>
              </a:spcAft>
              <a:buClr>
                <a:schemeClr val="accent5"/>
              </a:buClr>
              <a:buSzPts val="1400"/>
              <a:buFont typeface="Archivo Medium"/>
              <a:buChar char="●"/>
              <a:defRPr sz="1400">
                <a:solidFill>
                  <a:schemeClr val="accent5"/>
                </a:solidFill>
                <a:latin typeface="Archivo Medium"/>
                <a:ea typeface="Archivo Medium"/>
                <a:cs typeface="Archivo Medium"/>
                <a:sym typeface="Archivo Medium"/>
              </a:defRPr>
            </a:lvl4pPr>
            <a:lvl5pPr marL="2286000" lvl="4" indent="-317500">
              <a:spcBef>
                <a:spcPts val="0"/>
              </a:spcBef>
              <a:spcAft>
                <a:spcPts val="0"/>
              </a:spcAft>
              <a:buClr>
                <a:schemeClr val="accent5"/>
              </a:buClr>
              <a:buSzPts val="1400"/>
              <a:buFont typeface="Archivo Medium"/>
              <a:buChar char="○"/>
              <a:defRPr sz="1400">
                <a:solidFill>
                  <a:schemeClr val="accent5"/>
                </a:solidFill>
                <a:latin typeface="Archivo Medium"/>
                <a:ea typeface="Archivo Medium"/>
                <a:cs typeface="Archivo Medium"/>
                <a:sym typeface="Archivo Medium"/>
              </a:defRPr>
            </a:lvl5pPr>
            <a:lvl6pPr marL="2743200" lvl="5" indent="-317500">
              <a:spcBef>
                <a:spcPts val="0"/>
              </a:spcBef>
              <a:spcAft>
                <a:spcPts val="0"/>
              </a:spcAft>
              <a:buClr>
                <a:schemeClr val="accent5"/>
              </a:buClr>
              <a:buSzPts val="1400"/>
              <a:buFont typeface="Archivo Medium"/>
              <a:buChar char="■"/>
              <a:defRPr sz="1400">
                <a:solidFill>
                  <a:schemeClr val="accent5"/>
                </a:solidFill>
                <a:latin typeface="Archivo Medium"/>
                <a:ea typeface="Archivo Medium"/>
                <a:cs typeface="Archivo Medium"/>
                <a:sym typeface="Archivo Medium"/>
              </a:defRPr>
            </a:lvl6pPr>
            <a:lvl7pPr marL="3200400" lvl="6" indent="-317500">
              <a:spcBef>
                <a:spcPts val="0"/>
              </a:spcBef>
              <a:spcAft>
                <a:spcPts val="0"/>
              </a:spcAft>
              <a:buClr>
                <a:schemeClr val="accent5"/>
              </a:buClr>
              <a:buSzPts val="1400"/>
              <a:buFont typeface="Archivo Medium"/>
              <a:buChar char="●"/>
              <a:defRPr sz="1400">
                <a:solidFill>
                  <a:schemeClr val="accent5"/>
                </a:solidFill>
                <a:latin typeface="Archivo Medium"/>
                <a:ea typeface="Archivo Medium"/>
                <a:cs typeface="Archivo Medium"/>
                <a:sym typeface="Archivo Medium"/>
              </a:defRPr>
            </a:lvl7pPr>
            <a:lvl8pPr marL="3657600" lvl="7" indent="-317500">
              <a:spcBef>
                <a:spcPts val="0"/>
              </a:spcBef>
              <a:spcAft>
                <a:spcPts val="0"/>
              </a:spcAft>
              <a:buClr>
                <a:schemeClr val="accent5"/>
              </a:buClr>
              <a:buSzPts val="1400"/>
              <a:buFont typeface="Archivo Medium"/>
              <a:buChar char="○"/>
              <a:defRPr sz="1400">
                <a:solidFill>
                  <a:schemeClr val="accent5"/>
                </a:solidFill>
                <a:latin typeface="Archivo Medium"/>
                <a:ea typeface="Archivo Medium"/>
                <a:cs typeface="Archivo Medium"/>
                <a:sym typeface="Archivo Medium"/>
              </a:defRPr>
            </a:lvl8pPr>
            <a:lvl9pPr marL="4114800" lvl="8" indent="-317500">
              <a:spcBef>
                <a:spcPts val="0"/>
              </a:spcBef>
              <a:spcAft>
                <a:spcPts val="0"/>
              </a:spcAft>
              <a:buClr>
                <a:schemeClr val="accent5"/>
              </a:buClr>
              <a:buSzPts val="1400"/>
              <a:buFont typeface="Archivo Medium"/>
              <a:buChar char="■"/>
              <a:defRPr sz="1400">
                <a:solidFill>
                  <a:schemeClr val="accent5"/>
                </a:solidFill>
                <a:latin typeface="Archivo Medium"/>
                <a:ea typeface="Archivo Medium"/>
                <a:cs typeface="Archivo Medium"/>
                <a:sym typeface="Archivo Medium"/>
              </a:defRPr>
            </a:lvl9pPr>
          </a:lstStyle>
          <a:p>
            <a:endParaRPr/>
          </a:p>
        </p:txBody>
      </p:sp>
      <p:sp>
        <p:nvSpPr>
          <p:cNvPr id="93" name="Google Shape;93;p20"/>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accent4"/>
              </a:buClr>
              <a:buSzPts val="5400"/>
              <a:buNone/>
              <a:defRPr sz="5400">
                <a:solidFill>
                  <a:schemeClr val="accent4"/>
                </a:solidFill>
              </a:defRPr>
            </a:lvl1pPr>
            <a:lvl2pPr lvl="1">
              <a:lnSpc>
                <a:spcPct val="80000"/>
              </a:lnSpc>
              <a:spcBef>
                <a:spcPts val="0"/>
              </a:spcBef>
              <a:spcAft>
                <a:spcPts val="0"/>
              </a:spcAft>
              <a:buClr>
                <a:schemeClr val="accent4"/>
              </a:buClr>
              <a:buSzPts val="5400"/>
              <a:buNone/>
              <a:defRPr sz="5400">
                <a:solidFill>
                  <a:schemeClr val="accent4"/>
                </a:solidFill>
              </a:defRPr>
            </a:lvl2pPr>
            <a:lvl3pPr lvl="2">
              <a:lnSpc>
                <a:spcPct val="80000"/>
              </a:lnSpc>
              <a:spcBef>
                <a:spcPts val="0"/>
              </a:spcBef>
              <a:spcAft>
                <a:spcPts val="0"/>
              </a:spcAft>
              <a:buClr>
                <a:schemeClr val="accent4"/>
              </a:buClr>
              <a:buSzPts val="5400"/>
              <a:buNone/>
              <a:defRPr sz="5400">
                <a:solidFill>
                  <a:schemeClr val="accent4"/>
                </a:solidFill>
              </a:defRPr>
            </a:lvl3pPr>
            <a:lvl4pPr lvl="3">
              <a:lnSpc>
                <a:spcPct val="80000"/>
              </a:lnSpc>
              <a:spcBef>
                <a:spcPts val="0"/>
              </a:spcBef>
              <a:spcAft>
                <a:spcPts val="0"/>
              </a:spcAft>
              <a:buClr>
                <a:schemeClr val="accent4"/>
              </a:buClr>
              <a:buSzPts val="5400"/>
              <a:buNone/>
              <a:defRPr sz="5400">
                <a:solidFill>
                  <a:schemeClr val="accent4"/>
                </a:solidFill>
              </a:defRPr>
            </a:lvl4pPr>
            <a:lvl5pPr lvl="4">
              <a:lnSpc>
                <a:spcPct val="80000"/>
              </a:lnSpc>
              <a:spcBef>
                <a:spcPts val="0"/>
              </a:spcBef>
              <a:spcAft>
                <a:spcPts val="0"/>
              </a:spcAft>
              <a:buClr>
                <a:schemeClr val="accent4"/>
              </a:buClr>
              <a:buSzPts val="5400"/>
              <a:buNone/>
              <a:defRPr sz="5400">
                <a:solidFill>
                  <a:schemeClr val="accent4"/>
                </a:solidFill>
              </a:defRPr>
            </a:lvl5pPr>
            <a:lvl6pPr lvl="5">
              <a:lnSpc>
                <a:spcPct val="80000"/>
              </a:lnSpc>
              <a:spcBef>
                <a:spcPts val="0"/>
              </a:spcBef>
              <a:spcAft>
                <a:spcPts val="0"/>
              </a:spcAft>
              <a:buClr>
                <a:schemeClr val="accent4"/>
              </a:buClr>
              <a:buSzPts val="5400"/>
              <a:buNone/>
              <a:defRPr sz="5400">
                <a:solidFill>
                  <a:schemeClr val="accent4"/>
                </a:solidFill>
              </a:defRPr>
            </a:lvl6pPr>
            <a:lvl7pPr lvl="6">
              <a:lnSpc>
                <a:spcPct val="80000"/>
              </a:lnSpc>
              <a:spcBef>
                <a:spcPts val="0"/>
              </a:spcBef>
              <a:spcAft>
                <a:spcPts val="0"/>
              </a:spcAft>
              <a:buClr>
                <a:schemeClr val="accent4"/>
              </a:buClr>
              <a:buSzPts val="5400"/>
              <a:buNone/>
              <a:defRPr sz="5400">
                <a:solidFill>
                  <a:schemeClr val="accent4"/>
                </a:solidFill>
              </a:defRPr>
            </a:lvl7pPr>
            <a:lvl8pPr lvl="7">
              <a:lnSpc>
                <a:spcPct val="80000"/>
              </a:lnSpc>
              <a:spcBef>
                <a:spcPts val="0"/>
              </a:spcBef>
              <a:spcAft>
                <a:spcPts val="0"/>
              </a:spcAft>
              <a:buClr>
                <a:schemeClr val="accent4"/>
              </a:buClr>
              <a:buSzPts val="5400"/>
              <a:buNone/>
              <a:defRPr sz="5400">
                <a:solidFill>
                  <a:schemeClr val="accent4"/>
                </a:solidFill>
              </a:defRPr>
            </a:lvl8pPr>
            <a:lvl9pPr lvl="8">
              <a:lnSpc>
                <a:spcPct val="80000"/>
              </a:lnSpc>
              <a:spcBef>
                <a:spcPts val="0"/>
              </a:spcBef>
              <a:spcAft>
                <a:spcPts val="0"/>
              </a:spcAft>
              <a:buClr>
                <a:schemeClr val="accent4"/>
              </a:buClr>
              <a:buSzPts val="5400"/>
              <a:buNone/>
              <a:defRPr sz="5400">
                <a:solidFill>
                  <a:schemeClr val="accent4"/>
                </a:solidFill>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two columns">
  <p:cSld name="SECTION_HEADER_1_1">
    <p:bg>
      <p:bgPr>
        <a:solidFill>
          <a:schemeClr val="lt1"/>
        </a:solidFill>
        <a:effectLst/>
      </p:bgPr>
    </p:bg>
    <p:spTree>
      <p:nvGrpSpPr>
        <p:cNvPr id="1" name="Shape 94"/>
        <p:cNvGrpSpPr/>
        <p:nvPr/>
      </p:nvGrpSpPr>
      <p:grpSpPr>
        <a:xfrm>
          <a:off x="0" y="0"/>
          <a:ext cx="0" cy="0"/>
          <a:chOff x="0" y="0"/>
          <a:chExt cx="0" cy="0"/>
        </a:xfrm>
      </p:grpSpPr>
      <p:sp>
        <p:nvSpPr>
          <p:cNvPr id="95" name="Google Shape;95;p21"/>
          <p:cNvSpPr/>
          <p:nvPr/>
        </p:nvSpPr>
        <p:spPr>
          <a:xfrm>
            <a:off x="245600" y="205147"/>
            <a:ext cx="8648100" cy="4715100"/>
          </a:xfrm>
          <a:prstGeom prst="rect">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96" name="Google Shape;96;p21"/>
          <p:cNvSpPr/>
          <p:nvPr/>
        </p:nvSpPr>
        <p:spPr>
          <a:xfrm>
            <a:off x="323600" y="282875"/>
            <a:ext cx="8492100" cy="4566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97" name="Google Shape;97;p21"/>
          <p:cNvSpPr txBox="1">
            <a:spLocks noGrp="1"/>
          </p:cNvSpPr>
          <p:nvPr>
            <p:ph type="sldNum" idx="12"/>
          </p:nvPr>
        </p:nvSpPr>
        <p:spPr>
          <a:xfrm>
            <a:off x="8498350" y="4497850"/>
            <a:ext cx="645900" cy="646500"/>
          </a:xfrm>
          <a:prstGeom prst="rect">
            <a:avLst/>
          </a:prstGeom>
          <a:solidFill>
            <a:srgbClr val="FFFFFF"/>
          </a:solidFill>
        </p:spPr>
        <p:txBody>
          <a:bodyPr spcFirstLastPara="1" wrap="square" lIns="91425" tIns="91425" rIns="91425" bIns="91425" anchor="ctr" anchorCtr="0">
            <a:noAutofit/>
          </a:bodyPr>
          <a:lstStyle>
            <a:lvl1pPr lvl="0" rtl="0">
              <a:buNone/>
              <a:defRPr sz="2000">
                <a:solidFill>
                  <a:schemeClr val="dk2"/>
                </a:solidFill>
              </a:defRPr>
            </a:lvl1pPr>
            <a:lvl2pPr lvl="1" rtl="0">
              <a:buNone/>
              <a:defRPr sz="2000">
                <a:solidFill>
                  <a:schemeClr val="dk2"/>
                </a:solidFill>
              </a:defRPr>
            </a:lvl2pPr>
            <a:lvl3pPr lvl="2" rtl="0">
              <a:buNone/>
              <a:defRPr sz="2000">
                <a:solidFill>
                  <a:schemeClr val="dk2"/>
                </a:solidFill>
              </a:defRPr>
            </a:lvl3pPr>
            <a:lvl4pPr lvl="3" rtl="0">
              <a:buNone/>
              <a:defRPr sz="2000">
                <a:solidFill>
                  <a:schemeClr val="dk2"/>
                </a:solidFill>
              </a:defRPr>
            </a:lvl4pPr>
            <a:lvl5pPr lvl="4" rtl="0">
              <a:buNone/>
              <a:defRPr sz="2000">
                <a:solidFill>
                  <a:schemeClr val="dk2"/>
                </a:solidFill>
              </a:defRPr>
            </a:lvl5pPr>
            <a:lvl6pPr lvl="5" rtl="0">
              <a:buNone/>
              <a:defRPr sz="2000">
                <a:solidFill>
                  <a:schemeClr val="dk2"/>
                </a:solidFill>
              </a:defRPr>
            </a:lvl6pPr>
            <a:lvl7pPr lvl="6" rtl="0">
              <a:buNone/>
              <a:defRPr sz="2000">
                <a:solidFill>
                  <a:schemeClr val="dk2"/>
                </a:solidFill>
              </a:defRPr>
            </a:lvl7pPr>
            <a:lvl8pPr lvl="7" rtl="0">
              <a:buNone/>
              <a:defRPr sz="2000">
                <a:solidFill>
                  <a:schemeClr val="dk2"/>
                </a:solidFill>
              </a:defRPr>
            </a:lvl8pPr>
            <a:lvl9pPr lvl="8" rtl="0">
              <a:buNone/>
              <a:defRPr sz="2000">
                <a:solidFill>
                  <a:schemeClr val="dk2"/>
                </a:solidFill>
              </a:defRPr>
            </a:lvl9pPr>
          </a:lstStyle>
          <a:p>
            <a:pPr marL="0" lvl="0" indent="0" algn="ctr" rtl="0">
              <a:spcBef>
                <a:spcPts val="0"/>
              </a:spcBef>
              <a:spcAft>
                <a:spcPts val="0"/>
              </a:spcAft>
              <a:buNone/>
            </a:pPr>
            <a:fld id="{00000000-1234-1234-1234-123412341234}" type="slidenum">
              <a:rPr lang="en"/>
              <a:t>‹#›</a:t>
            </a:fld>
            <a:endParaRPr/>
          </a:p>
        </p:txBody>
      </p:sp>
      <p:sp>
        <p:nvSpPr>
          <p:cNvPr id="98" name="Google Shape;98;p21"/>
          <p:cNvSpPr txBox="1">
            <a:spLocks noGrp="1"/>
          </p:cNvSpPr>
          <p:nvPr>
            <p:ph type="body" idx="1"/>
          </p:nvPr>
        </p:nvSpPr>
        <p:spPr>
          <a:xfrm>
            <a:off x="465075" y="2802900"/>
            <a:ext cx="2538300" cy="15555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99" name="Google Shape;99;p21"/>
          <p:cNvSpPr txBox="1">
            <a:spLocks noGrp="1"/>
          </p:cNvSpPr>
          <p:nvPr>
            <p:ph type="body" idx="2"/>
          </p:nvPr>
        </p:nvSpPr>
        <p:spPr>
          <a:xfrm>
            <a:off x="3003375" y="2802900"/>
            <a:ext cx="2538300" cy="15555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100" name="Google Shape;100;p21"/>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SzPts val="5400"/>
              <a:buNone/>
              <a:defRPr sz="5400"/>
            </a:lvl1pPr>
            <a:lvl2pPr lvl="1">
              <a:lnSpc>
                <a:spcPct val="80000"/>
              </a:lnSpc>
              <a:spcBef>
                <a:spcPts val="0"/>
              </a:spcBef>
              <a:spcAft>
                <a:spcPts val="0"/>
              </a:spcAft>
              <a:buSzPts val="5400"/>
              <a:buNone/>
              <a:defRPr sz="5400"/>
            </a:lvl2pPr>
            <a:lvl3pPr lvl="2">
              <a:lnSpc>
                <a:spcPct val="80000"/>
              </a:lnSpc>
              <a:spcBef>
                <a:spcPts val="0"/>
              </a:spcBef>
              <a:spcAft>
                <a:spcPts val="0"/>
              </a:spcAft>
              <a:buSzPts val="5400"/>
              <a:buNone/>
              <a:defRPr sz="5400"/>
            </a:lvl3pPr>
            <a:lvl4pPr lvl="3">
              <a:lnSpc>
                <a:spcPct val="80000"/>
              </a:lnSpc>
              <a:spcBef>
                <a:spcPts val="0"/>
              </a:spcBef>
              <a:spcAft>
                <a:spcPts val="0"/>
              </a:spcAft>
              <a:buSzPts val="5400"/>
              <a:buNone/>
              <a:defRPr sz="5400"/>
            </a:lvl4pPr>
            <a:lvl5pPr lvl="4">
              <a:lnSpc>
                <a:spcPct val="80000"/>
              </a:lnSpc>
              <a:spcBef>
                <a:spcPts val="0"/>
              </a:spcBef>
              <a:spcAft>
                <a:spcPts val="0"/>
              </a:spcAft>
              <a:buSzPts val="5400"/>
              <a:buNone/>
              <a:defRPr sz="5400"/>
            </a:lvl5pPr>
            <a:lvl6pPr lvl="5">
              <a:lnSpc>
                <a:spcPct val="80000"/>
              </a:lnSpc>
              <a:spcBef>
                <a:spcPts val="0"/>
              </a:spcBef>
              <a:spcAft>
                <a:spcPts val="0"/>
              </a:spcAft>
              <a:buSzPts val="5400"/>
              <a:buNone/>
              <a:defRPr sz="5400"/>
            </a:lvl6pPr>
            <a:lvl7pPr lvl="6">
              <a:lnSpc>
                <a:spcPct val="80000"/>
              </a:lnSpc>
              <a:spcBef>
                <a:spcPts val="0"/>
              </a:spcBef>
              <a:spcAft>
                <a:spcPts val="0"/>
              </a:spcAft>
              <a:buSzPts val="5400"/>
              <a:buNone/>
              <a:defRPr sz="5400"/>
            </a:lvl7pPr>
            <a:lvl8pPr lvl="7">
              <a:lnSpc>
                <a:spcPct val="80000"/>
              </a:lnSpc>
              <a:spcBef>
                <a:spcPts val="0"/>
              </a:spcBef>
              <a:spcAft>
                <a:spcPts val="0"/>
              </a:spcAft>
              <a:buSzPts val="5400"/>
              <a:buNone/>
              <a:defRPr sz="5400"/>
            </a:lvl8pPr>
            <a:lvl9pPr lvl="8">
              <a:lnSpc>
                <a:spcPct val="80000"/>
              </a:lnSpc>
              <a:spcBef>
                <a:spcPts val="0"/>
              </a:spcBef>
              <a:spcAft>
                <a:spcPts val="0"/>
              </a:spcAft>
              <a:buSzPts val="5400"/>
              <a:buNone/>
              <a:defRPr sz="5400"/>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Agenda">
  <p:cSld name="SECTION_HEADER_1_1_1">
    <p:bg>
      <p:bgPr>
        <a:solidFill>
          <a:schemeClr val="lt1"/>
        </a:solidFill>
        <a:effectLst/>
      </p:bgPr>
    </p:bg>
    <p:spTree>
      <p:nvGrpSpPr>
        <p:cNvPr id="1" name="Shape 101"/>
        <p:cNvGrpSpPr/>
        <p:nvPr/>
      </p:nvGrpSpPr>
      <p:grpSpPr>
        <a:xfrm>
          <a:off x="0" y="0"/>
          <a:ext cx="0" cy="0"/>
          <a:chOff x="0" y="0"/>
          <a:chExt cx="0" cy="0"/>
        </a:xfrm>
      </p:grpSpPr>
      <p:sp>
        <p:nvSpPr>
          <p:cNvPr id="102" name="Google Shape;102;p22"/>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SzPts val="5400"/>
              <a:buNone/>
              <a:defRPr sz="5400"/>
            </a:lvl1pPr>
            <a:lvl2pPr lvl="1">
              <a:lnSpc>
                <a:spcPct val="80000"/>
              </a:lnSpc>
              <a:spcBef>
                <a:spcPts val="0"/>
              </a:spcBef>
              <a:spcAft>
                <a:spcPts val="0"/>
              </a:spcAft>
              <a:buSzPts val="5400"/>
              <a:buNone/>
              <a:defRPr sz="5400"/>
            </a:lvl2pPr>
            <a:lvl3pPr lvl="2">
              <a:lnSpc>
                <a:spcPct val="80000"/>
              </a:lnSpc>
              <a:spcBef>
                <a:spcPts val="0"/>
              </a:spcBef>
              <a:spcAft>
                <a:spcPts val="0"/>
              </a:spcAft>
              <a:buSzPts val="5400"/>
              <a:buNone/>
              <a:defRPr sz="5400"/>
            </a:lvl3pPr>
            <a:lvl4pPr lvl="3">
              <a:lnSpc>
                <a:spcPct val="80000"/>
              </a:lnSpc>
              <a:spcBef>
                <a:spcPts val="0"/>
              </a:spcBef>
              <a:spcAft>
                <a:spcPts val="0"/>
              </a:spcAft>
              <a:buSzPts val="5400"/>
              <a:buNone/>
              <a:defRPr sz="5400"/>
            </a:lvl4pPr>
            <a:lvl5pPr lvl="4">
              <a:lnSpc>
                <a:spcPct val="80000"/>
              </a:lnSpc>
              <a:spcBef>
                <a:spcPts val="0"/>
              </a:spcBef>
              <a:spcAft>
                <a:spcPts val="0"/>
              </a:spcAft>
              <a:buSzPts val="5400"/>
              <a:buNone/>
              <a:defRPr sz="5400"/>
            </a:lvl5pPr>
            <a:lvl6pPr lvl="5">
              <a:lnSpc>
                <a:spcPct val="80000"/>
              </a:lnSpc>
              <a:spcBef>
                <a:spcPts val="0"/>
              </a:spcBef>
              <a:spcAft>
                <a:spcPts val="0"/>
              </a:spcAft>
              <a:buSzPts val="5400"/>
              <a:buNone/>
              <a:defRPr sz="5400"/>
            </a:lvl6pPr>
            <a:lvl7pPr lvl="6">
              <a:lnSpc>
                <a:spcPct val="80000"/>
              </a:lnSpc>
              <a:spcBef>
                <a:spcPts val="0"/>
              </a:spcBef>
              <a:spcAft>
                <a:spcPts val="0"/>
              </a:spcAft>
              <a:buSzPts val="5400"/>
              <a:buNone/>
              <a:defRPr sz="5400"/>
            </a:lvl7pPr>
            <a:lvl8pPr lvl="7">
              <a:lnSpc>
                <a:spcPct val="80000"/>
              </a:lnSpc>
              <a:spcBef>
                <a:spcPts val="0"/>
              </a:spcBef>
              <a:spcAft>
                <a:spcPts val="0"/>
              </a:spcAft>
              <a:buSzPts val="5400"/>
              <a:buNone/>
              <a:defRPr sz="5400"/>
            </a:lvl8pPr>
            <a:lvl9pPr lvl="8">
              <a:lnSpc>
                <a:spcPct val="80000"/>
              </a:lnSpc>
              <a:spcBef>
                <a:spcPts val="0"/>
              </a:spcBef>
              <a:spcAft>
                <a:spcPts val="0"/>
              </a:spcAft>
              <a:buSzPts val="5400"/>
              <a:buNone/>
              <a:defRPr sz="5400"/>
            </a:lvl9pPr>
          </a:lstStyle>
          <a:p>
            <a:endParaRPr/>
          </a:p>
        </p:txBody>
      </p:sp>
      <p:sp>
        <p:nvSpPr>
          <p:cNvPr id="103" name="Google Shape;103;p22"/>
          <p:cNvSpPr/>
          <p:nvPr/>
        </p:nvSpPr>
        <p:spPr>
          <a:xfrm>
            <a:off x="250425" y="1433825"/>
            <a:ext cx="2871600" cy="1608300"/>
          </a:xfrm>
          <a:prstGeom prst="rect">
            <a:avLst/>
          </a:prstGeom>
          <a:solidFill>
            <a:schemeClr val="accent3"/>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04" name="Google Shape;104;p22"/>
          <p:cNvSpPr/>
          <p:nvPr/>
        </p:nvSpPr>
        <p:spPr>
          <a:xfrm>
            <a:off x="328425" y="1506450"/>
            <a:ext cx="2715600" cy="14646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05" name="Google Shape;105;p22"/>
          <p:cNvSpPr txBox="1">
            <a:spLocks noGrp="1"/>
          </p:cNvSpPr>
          <p:nvPr>
            <p:ph type="subTitle" idx="1"/>
          </p:nvPr>
        </p:nvSpPr>
        <p:spPr>
          <a:xfrm>
            <a:off x="372675" y="1546175"/>
            <a:ext cx="2627100" cy="1385100"/>
          </a:xfrm>
          <a:prstGeom prst="rect">
            <a:avLst/>
          </a:prstGeom>
          <a:ln>
            <a:noFill/>
          </a:ln>
        </p:spPr>
        <p:txBody>
          <a:bodyPr spcFirstLastPara="1" wrap="square" lIns="91425" tIns="91425" rIns="91425" bIns="91425" anchor="ctr" anchorCtr="0">
            <a:noAutofit/>
          </a:bodyPr>
          <a:lstStyle>
            <a:lvl1pPr lvl="0" algn="ctr">
              <a:spcBef>
                <a:spcPts val="0"/>
              </a:spcBef>
              <a:spcAft>
                <a:spcPts val="0"/>
              </a:spcAft>
              <a:buClr>
                <a:schemeClr val="accent2"/>
              </a:buClr>
              <a:buSzPts val="2600"/>
              <a:buNone/>
              <a:defRPr sz="2600">
                <a:solidFill>
                  <a:schemeClr val="accent2"/>
                </a:solidFill>
              </a:defRPr>
            </a:lvl1pPr>
            <a:lvl2pPr lvl="1" algn="ctr">
              <a:spcBef>
                <a:spcPts val="0"/>
              </a:spcBef>
              <a:spcAft>
                <a:spcPts val="0"/>
              </a:spcAft>
              <a:buClr>
                <a:schemeClr val="accent2"/>
              </a:buClr>
              <a:buSzPts val="2600"/>
              <a:buNone/>
              <a:defRPr sz="2600">
                <a:solidFill>
                  <a:schemeClr val="accent2"/>
                </a:solidFill>
              </a:defRPr>
            </a:lvl2pPr>
            <a:lvl3pPr lvl="2" algn="ctr">
              <a:spcBef>
                <a:spcPts val="0"/>
              </a:spcBef>
              <a:spcAft>
                <a:spcPts val="0"/>
              </a:spcAft>
              <a:buClr>
                <a:schemeClr val="accent2"/>
              </a:buClr>
              <a:buSzPts val="2600"/>
              <a:buNone/>
              <a:defRPr sz="2600">
                <a:solidFill>
                  <a:schemeClr val="accent2"/>
                </a:solidFill>
              </a:defRPr>
            </a:lvl3pPr>
            <a:lvl4pPr lvl="3" algn="ctr">
              <a:spcBef>
                <a:spcPts val="0"/>
              </a:spcBef>
              <a:spcAft>
                <a:spcPts val="0"/>
              </a:spcAft>
              <a:buClr>
                <a:schemeClr val="accent2"/>
              </a:buClr>
              <a:buSzPts val="2600"/>
              <a:buNone/>
              <a:defRPr sz="2600">
                <a:solidFill>
                  <a:schemeClr val="accent2"/>
                </a:solidFill>
              </a:defRPr>
            </a:lvl4pPr>
            <a:lvl5pPr lvl="4" algn="ctr">
              <a:spcBef>
                <a:spcPts val="0"/>
              </a:spcBef>
              <a:spcAft>
                <a:spcPts val="0"/>
              </a:spcAft>
              <a:buClr>
                <a:schemeClr val="accent2"/>
              </a:buClr>
              <a:buSzPts val="2600"/>
              <a:buNone/>
              <a:defRPr sz="2600">
                <a:solidFill>
                  <a:schemeClr val="accent2"/>
                </a:solidFill>
              </a:defRPr>
            </a:lvl5pPr>
            <a:lvl6pPr lvl="5" algn="ctr">
              <a:spcBef>
                <a:spcPts val="0"/>
              </a:spcBef>
              <a:spcAft>
                <a:spcPts val="0"/>
              </a:spcAft>
              <a:buClr>
                <a:schemeClr val="accent2"/>
              </a:buClr>
              <a:buSzPts val="2600"/>
              <a:buNone/>
              <a:defRPr sz="2600">
                <a:solidFill>
                  <a:schemeClr val="accent2"/>
                </a:solidFill>
              </a:defRPr>
            </a:lvl6pPr>
            <a:lvl7pPr lvl="6" algn="ctr">
              <a:spcBef>
                <a:spcPts val="0"/>
              </a:spcBef>
              <a:spcAft>
                <a:spcPts val="0"/>
              </a:spcAft>
              <a:buClr>
                <a:schemeClr val="accent2"/>
              </a:buClr>
              <a:buSzPts val="2600"/>
              <a:buNone/>
              <a:defRPr sz="2600">
                <a:solidFill>
                  <a:schemeClr val="accent2"/>
                </a:solidFill>
              </a:defRPr>
            </a:lvl7pPr>
            <a:lvl8pPr lvl="7" algn="ctr">
              <a:spcBef>
                <a:spcPts val="0"/>
              </a:spcBef>
              <a:spcAft>
                <a:spcPts val="0"/>
              </a:spcAft>
              <a:buClr>
                <a:schemeClr val="accent2"/>
              </a:buClr>
              <a:buSzPts val="2600"/>
              <a:buNone/>
              <a:defRPr sz="2600">
                <a:solidFill>
                  <a:schemeClr val="accent2"/>
                </a:solidFill>
              </a:defRPr>
            </a:lvl8pPr>
            <a:lvl9pPr lvl="8" algn="ctr">
              <a:spcBef>
                <a:spcPts val="0"/>
              </a:spcBef>
              <a:spcAft>
                <a:spcPts val="0"/>
              </a:spcAft>
              <a:buClr>
                <a:schemeClr val="accent2"/>
              </a:buClr>
              <a:buSzPts val="2600"/>
              <a:buNone/>
              <a:defRPr sz="2600">
                <a:solidFill>
                  <a:schemeClr val="accent2"/>
                </a:solidFill>
              </a:defRPr>
            </a:lvl9pPr>
          </a:lstStyle>
          <a:p>
            <a:endParaRPr/>
          </a:p>
        </p:txBody>
      </p:sp>
      <p:sp>
        <p:nvSpPr>
          <p:cNvPr id="106" name="Google Shape;106;p22"/>
          <p:cNvSpPr/>
          <p:nvPr/>
        </p:nvSpPr>
        <p:spPr>
          <a:xfrm>
            <a:off x="250400" y="3041900"/>
            <a:ext cx="2871600" cy="1608300"/>
          </a:xfrm>
          <a:prstGeom prst="rect">
            <a:avLst/>
          </a:prstGeom>
          <a:solidFill>
            <a:schemeClr val="accent6"/>
          </a:solidFill>
          <a:ln w="952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07" name="Google Shape;107;p22"/>
          <p:cNvSpPr/>
          <p:nvPr/>
        </p:nvSpPr>
        <p:spPr>
          <a:xfrm>
            <a:off x="328400" y="3114500"/>
            <a:ext cx="2715600" cy="14646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08" name="Google Shape;108;p22"/>
          <p:cNvSpPr txBox="1">
            <a:spLocks noGrp="1"/>
          </p:cNvSpPr>
          <p:nvPr>
            <p:ph type="subTitle" idx="2"/>
          </p:nvPr>
        </p:nvSpPr>
        <p:spPr>
          <a:xfrm>
            <a:off x="370848" y="3154250"/>
            <a:ext cx="2627100" cy="1385100"/>
          </a:xfrm>
          <a:prstGeom prst="rect">
            <a:avLst/>
          </a:prstGeom>
          <a:ln>
            <a:noFill/>
          </a:ln>
        </p:spPr>
        <p:txBody>
          <a:bodyPr spcFirstLastPara="1" wrap="square" lIns="91425" tIns="91425" rIns="91425" bIns="91425" anchor="ctr" anchorCtr="0">
            <a:noAutofit/>
          </a:bodyPr>
          <a:lstStyle>
            <a:lvl1pPr lvl="0" algn="ctr">
              <a:spcBef>
                <a:spcPts val="0"/>
              </a:spcBef>
              <a:spcAft>
                <a:spcPts val="0"/>
              </a:spcAft>
              <a:buClr>
                <a:schemeClr val="accent5"/>
              </a:buClr>
              <a:buSzPts val="2600"/>
              <a:buNone/>
              <a:defRPr sz="2600">
                <a:solidFill>
                  <a:schemeClr val="accent5"/>
                </a:solidFill>
              </a:defRPr>
            </a:lvl1pPr>
            <a:lvl2pPr lvl="1" algn="ctr">
              <a:spcBef>
                <a:spcPts val="0"/>
              </a:spcBef>
              <a:spcAft>
                <a:spcPts val="0"/>
              </a:spcAft>
              <a:buClr>
                <a:schemeClr val="accent5"/>
              </a:buClr>
              <a:buSzPts val="2600"/>
              <a:buNone/>
              <a:defRPr sz="2600">
                <a:solidFill>
                  <a:schemeClr val="accent5"/>
                </a:solidFill>
              </a:defRPr>
            </a:lvl2pPr>
            <a:lvl3pPr lvl="2" algn="ctr">
              <a:spcBef>
                <a:spcPts val="0"/>
              </a:spcBef>
              <a:spcAft>
                <a:spcPts val="0"/>
              </a:spcAft>
              <a:buClr>
                <a:schemeClr val="accent5"/>
              </a:buClr>
              <a:buSzPts val="2600"/>
              <a:buNone/>
              <a:defRPr sz="2600">
                <a:solidFill>
                  <a:schemeClr val="accent5"/>
                </a:solidFill>
              </a:defRPr>
            </a:lvl3pPr>
            <a:lvl4pPr lvl="3" algn="ctr">
              <a:spcBef>
                <a:spcPts val="0"/>
              </a:spcBef>
              <a:spcAft>
                <a:spcPts val="0"/>
              </a:spcAft>
              <a:buClr>
                <a:schemeClr val="accent5"/>
              </a:buClr>
              <a:buSzPts val="2600"/>
              <a:buNone/>
              <a:defRPr sz="2600">
                <a:solidFill>
                  <a:schemeClr val="accent5"/>
                </a:solidFill>
              </a:defRPr>
            </a:lvl4pPr>
            <a:lvl5pPr lvl="4" algn="ctr">
              <a:spcBef>
                <a:spcPts val="0"/>
              </a:spcBef>
              <a:spcAft>
                <a:spcPts val="0"/>
              </a:spcAft>
              <a:buClr>
                <a:schemeClr val="accent5"/>
              </a:buClr>
              <a:buSzPts val="2600"/>
              <a:buNone/>
              <a:defRPr sz="2600">
                <a:solidFill>
                  <a:schemeClr val="accent5"/>
                </a:solidFill>
              </a:defRPr>
            </a:lvl5pPr>
            <a:lvl6pPr lvl="5" algn="ctr">
              <a:spcBef>
                <a:spcPts val="0"/>
              </a:spcBef>
              <a:spcAft>
                <a:spcPts val="0"/>
              </a:spcAft>
              <a:buClr>
                <a:schemeClr val="accent5"/>
              </a:buClr>
              <a:buSzPts val="2600"/>
              <a:buNone/>
              <a:defRPr sz="2600">
                <a:solidFill>
                  <a:schemeClr val="accent5"/>
                </a:solidFill>
              </a:defRPr>
            </a:lvl6pPr>
            <a:lvl7pPr lvl="6" algn="ctr">
              <a:spcBef>
                <a:spcPts val="0"/>
              </a:spcBef>
              <a:spcAft>
                <a:spcPts val="0"/>
              </a:spcAft>
              <a:buClr>
                <a:schemeClr val="accent5"/>
              </a:buClr>
              <a:buSzPts val="2600"/>
              <a:buNone/>
              <a:defRPr sz="2600">
                <a:solidFill>
                  <a:schemeClr val="accent5"/>
                </a:solidFill>
              </a:defRPr>
            </a:lvl7pPr>
            <a:lvl8pPr lvl="7" algn="ctr">
              <a:spcBef>
                <a:spcPts val="0"/>
              </a:spcBef>
              <a:spcAft>
                <a:spcPts val="0"/>
              </a:spcAft>
              <a:buClr>
                <a:schemeClr val="accent5"/>
              </a:buClr>
              <a:buSzPts val="2600"/>
              <a:buNone/>
              <a:defRPr sz="2600">
                <a:solidFill>
                  <a:schemeClr val="accent5"/>
                </a:solidFill>
              </a:defRPr>
            </a:lvl8pPr>
            <a:lvl9pPr lvl="8" algn="ctr">
              <a:spcBef>
                <a:spcPts val="0"/>
              </a:spcBef>
              <a:spcAft>
                <a:spcPts val="0"/>
              </a:spcAft>
              <a:buClr>
                <a:schemeClr val="accent5"/>
              </a:buClr>
              <a:buSzPts val="2600"/>
              <a:buNone/>
              <a:defRPr sz="2600">
                <a:solidFill>
                  <a:schemeClr val="accent5"/>
                </a:solidFill>
              </a:defRPr>
            </a:lvl9pPr>
          </a:lstStyle>
          <a:p>
            <a:endParaRPr/>
          </a:p>
        </p:txBody>
      </p:sp>
      <p:sp>
        <p:nvSpPr>
          <p:cNvPr id="109" name="Google Shape;109;p22"/>
          <p:cNvSpPr/>
          <p:nvPr/>
        </p:nvSpPr>
        <p:spPr>
          <a:xfrm>
            <a:off x="3122025" y="1433825"/>
            <a:ext cx="2871600" cy="1608300"/>
          </a:xfrm>
          <a:prstGeom prst="rect">
            <a:avLst/>
          </a:prstGeom>
          <a:solidFill>
            <a:schemeClr val="accent6"/>
          </a:solidFill>
          <a:ln w="952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10" name="Google Shape;110;p22"/>
          <p:cNvSpPr/>
          <p:nvPr/>
        </p:nvSpPr>
        <p:spPr>
          <a:xfrm>
            <a:off x="3200025" y="1506450"/>
            <a:ext cx="2715600" cy="14646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11" name="Google Shape;111;p22"/>
          <p:cNvSpPr txBox="1">
            <a:spLocks noGrp="1"/>
          </p:cNvSpPr>
          <p:nvPr>
            <p:ph type="subTitle" idx="3"/>
          </p:nvPr>
        </p:nvSpPr>
        <p:spPr>
          <a:xfrm>
            <a:off x="3244275" y="1546175"/>
            <a:ext cx="2627100" cy="1385100"/>
          </a:xfrm>
          <a:prstGeom prst="rect">
            <a:avLst/>
          </a:prstGeom>
          <a:ln>
            <a:noFill/>
          </a:ln>
        </p:spPr>
        <p:txBody>
          <a:bodyPr spcFirstLastPara="1" wrap="square" lIns="91425" tIns="91425" rIns="91425" bIns="91425" anchor="ctr" anchorCtr="0">
            <a:noAutofit/>
          </a:bodyPr>
          <a:lstStyle>
            <a:lvl1pPr lvl="0" algn="ctr">
              <a:spcBef>
                <a:spcPts val="0"/>
              </a:spcBef>
              <a:spcAft>
                <a:spcPts val="0"/>
              </a:spcAft>
              <a:buClr>
                <a:schemeClr val="accent5"/>
              </a:buClr>
              <a:buSzPts val="2600"/>
              <a:buNone/>
              <a:defRPr sz="2600">
                <a:solidFill>
                  <a:schemeClr val="accent5"/>
                </a:solidFill>
              </a:defRPr>
            </a:lvl1pPr>
            <a:lvl2pPr lvl="1" algn="ctr">
              <a:spcBef>
                <a:spcPts val="0"/>
              </a:spcBef>
              <a:spcAft>
                <a:spcPts val="0"/>
              </a:spcAft>
              <a:buClr>
                <a:schemeClr val="accent5"/>
              </a:buClr>
              <a:buSzPts val="2600"/>
              <a:buNone/>
              <a:defRPr sz="2600">
                <a:solidFill>
                  <a:schemeClr val="accent5"/>
                </a:solidFill>
              </a:defRPr>
            </a:lvl2pPr>
            <a:lvl3pPr lvl="2" algn="ctr">
              <a:spcBef>
                <a:spcPts val="0"/>
              </a:spcBef>
              <a:spcAft>
                <a:spcPts val="0"/>
              </a:spcAft>
              <a:buClr>
                <a:schemeClr val="accent5"/>
              </a:buClr>
              <a:buSzPts val="2600"/>
              <a:buNone/>
              <a:defRPr sz="2600">
                <a:solidFill>
                  <a:schemeClr val="accent5"/>
                </a:solidFill>
              </a:defRPr>
            </a:lvl3pPr>
            <a:lvl4pPr lvl="3" algn="ctr">
              <a:spcBef>
                <a:spcPts val="0"/>
              </a:spcBef>
              <a:spcAft>
                <a:spcPts val="0"/>
              </a:spcAft>
              <a:buClr>
                <a:schemeClr val="accent5"/>
              </a:buClr>
              <a:buSzPts val="2600"/>
              <a:buNone/>
              <a:defRPr sz="2600">
                <a:solidFill>
                  <a:schemeClr val="accent5"/>
                </a:solidFill>
              </a:defRPr>
            </a:lvl4pPr>
            <a:lvl5pPr lvl="4" algn="ctr">
              <a:spcBef>
                <a:spcPts val="0"/>
              </a:spcBef>
              <a:spcAft>
                <a:spcPts val="0"/>
              </a:spcAft>
              <a:buClr>
                <a:schemeClr val="accent5"/>
              </a:buClr>
              <a:buSzPts val="2600"/>
              <a:buNone/>
              <a:defRPr sz="2600">
                <a:solidFill>
                  <a:schemeClr val="accent5"/>
                </a:solidFill>
              </a:defRPr>
            </a:lvl5pPr>
            <a:lvl6pPr lvl="5" algn="ctr">
              <a:spcBef>
                <a:spcPts val="0"/>
              </a:spcBef>
              <a:spcAft>
                <a:spcPts val="0"/>
              </a:spcAft>
              <a:buClr>
                <a:schemeClr val="accent5"/>
              </a:buClr>
              <a:buSzPts val="2600"/>
              <a:buNone/>
              <a:defRPr sz="2600">
                <a:solidFill>
                  <a:schemeClr val="accent5"/>
                </a:solidFill>
              </a:defRPr>
            </a:lvl6pPr>
            <a:lvl7pPr lvl="6" algn="ctr">
              <a:spcBef>
                <a:spcPts val="0"/>
              </a:spcBef>
              <a:spcAft>
                <a:spcPts val="0"/>
              </a:spcAft>
              <a:buClr>
                <a:schemeClr val="accent5"/>
              </a:buClr>
              <a:buSzPts val="2600"/>
              <a:buNone/>
              <a:defRPr sz="2600">
                <a:solidFill>
                  <a:schemeClr val="accent5"/>
                </a:solidFill>
              </a:defRPr>
            </a:lvl7pPr>
            <a:lvl8pPr lvl="7" algn="ctr">
              <a:spcBef>
                <a:spcPts val="0"/>
              </a:spcBef>
              <a:spcAft>
                <a:spcPts val="0"/>
              </a:spcAft>
              <a:buClr>
                <a:schemeClr val="accent5"/>
              </a:buClr>
              <a:buSzPts val="2600"/>
              <a:buNone/>
              <a:defRPr sz="2600">
                <a:solidFill>
                  <a:schemeClr val="accent5"/>
                </a:solidFill>
              </a:defRPr>
            </a:lvl8pPr>
            <a:lvl9pPr lvl="8" algn="ctr">
              <a:spcBef>
                <a:spcPts val="0"/>
              </a:spcBef>
              <a:spcAft>
                <a:spcPts val="0"/>
              </a:spcAft>
              <a:buClr>
                <a:schemeClr val="accent5"/>
              </a:buClr>
              <a:buSzPts val="2600"/>
              <a:buNone/>
              <a:defRPr sz="2600">
                <a:solidFill>
                  <a:schemeClr val="accent5"/>
                </a:solidFill>
              </a:defRPr>
            </a:lvl9pPr>
          </a:lstStyle>
          <a:p>
            <a:endParaRPr/>
          </a:p>
        </p:txBody>
      </p:sp>
      <p:sp>
        <p:nvSpPr>
          <p:cNvPr id="112" name="Google Shape;112;p22"/>
          <p:cNvSpPr/>
          <p:nvPr/>
        </p:nvSpPr>
        <p:spPr>
          <a:xfrm>
            <a:off x="3122000" y="3041900"/>
            <a:ext cx="2871600" cy="1608300"/>
          </a:xfrm>
          <a:prstGeom prst="rect">
            <a:avLst/>
          </a:prstGeom>
          <a:solidFill>
            <a:schemeClr val="accent3"/>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13" name="Google Shape;113;p22"/>
          <p:cNvSpPr/>
          <p:nvPr/>
        </p:nvSpPr>
        <p:spPr>
          <a:xfrm>
            <a:off x="3200000" y="3114500"/>
            <a:ext cx="2715600" cy="14646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14" name="Google Shape;114;p22"/>
          <p:cNvSpPr txBox="1">
            <a:spLocks noGrp="1"/>
          </p:cNvSpPr>
          <p:nvPr>
            <p:ph type="subTitle" idx="4"/>
          </p:nvPr>
        </p:nvSpPr>
        <p:spPr>
          <a:xfrm>
            <a:off x="3242448" y="3154250"/>
            <a:ext cx="2627100" cy="1385100"/>
          </a:xfrm>
          <a:prstGeom prst="rect">
            <a:avLst/>
          </a:prstGeom>
          <a:ln>
            <a:noFill/>
          </a:ln>
        </p:spPr>
        <p:txBody>
          <a:bodyPr spcFirstLastPara="1" wrap="square" lIns="91425" tIns="91425" rIns="91425" bIns="91425" anchor="ctr" anchorCtr="0">
            <a:noAutofit/>
          </a:bodyPr>
          <a:lstStyle>
            <a:lvl1pPr lvl="0" algn="ctr">
              <a:spcBef>
                <a:spcPts val="0"/>
              </a:spcBef>
              <a:spcAft>
                <a:spcPts val="0"/>
              </a:spcAft>
              <a:buClr>
                <a:schemeClr val="accent2"/>
              </a:buClr>
              <a:buSzPts val="2600"/>
              <a:buNone/>
              <a:defRPr sz="2600">
                <a:solidFill>
                  <a:schemeClr val="accent2"/>
                </a:solidFill>
              </a:defRPr>
            </a:lvl1pPr>
            <a:lvl2pPr lvl="1" algn="ctr">
              <a:spcBef>
                <a:spcPts val="0"/>
              </a:spcBef>
              <a:spcAft>
                <a:spcPts val="0"/>
              </a:spcAft>
              <a:buClr>
                <a:schemeClr val="accent2"/>
              </a:buClr>
              <a:buSzPts val="2600"/>
              <a:buNone/>
              <a:defRPr sz="2600">
                <a:solidFill>
                  <a:schemeClr val="accent2"/>
                </a:solidFill>
              </a:defRPr>
            </a:lvl2pPr>
            <a:lvl3pPr lvl="2" algn="ctr">
              <a:spcBef>
                <a:spcPts val="0"/>
              </a:spcBef>
              <a:spcAft>
                <a:spcPts val="0"/>
              </a:spcAft>
              <a:buClr>
                <a:schemeClr val="accent2"/>
              </a:buClr>
              <a:buSzPts val="2600"/>
              <a:buNone/>
              <a:defRPr sz="2600">
                <a:solidFill>
                  <a:schemeClr val="accent2"/>
                </a:solidFill>
              </a:defRPr>
            </a:lvl3pPr>
            <a:lvl4pPr lvl="3" algn="ctr">
              <a:spcBef>
                <a:spcPts val="0"/>
              </a:spcBef>
              <a:spcAft>
                <a:spcPts val="0"/>
              </a:spcAft>
              <a:buClr>
                <a:schemeClr val="accent2"/>
              </a:buClr>
              <a:buSzPts val="2600"/>
              <a:buNone/>
              <a:defRPr sz="2600">
                <a:solidFill>
                  <a:schemeClr val="accent2"/>
                </a:solidFill>
              </a:defRPr>
            </a:lvl4pPr>
            <a:lvl5pPr lvl="4" algn="ctr">
              <a:spcBef>
                <a:spcPts val="0"/>
              </a:spcBef>
              <a:spcAft>
                <a:spcPts val="0"/>
              </a:spcAft>
              <a:buClr>
                <a:schemeClr val="accent2"/>
              </a:buClr>
              <a:buSzPts val="2600"/>
              <a:buNone/>
              <a:defRPr sz="2600">
                <a:solidFill>
                  <a:schemeClr val="accent2"/>
                </a:solidFill>
              </a:defRPr>
            </a:lvl5pPr>
            <a:lvl6pPr lvl="5" algn="ctr">
              <a:spcBef>
                <a:spcPts val="0"/>
              </a:spcBef>
              <a:spcAft>
                <a:spcPts val="0"/>
              </a:spcAft>
              <a:buClr>
                <a:schemeClr val="accent2"/>
              </a:buClr>
              <a:buSzPts val="2600"/>
              <a:buNone/>
              <a:defRPr sz="2600">
                <a:solidFill>
                  <a:schemeClr val="accent2"/>
                </a:solidFill>
              </a:defRPr>
            </a:lvl6pPr>
            <a:lvl7pPr lvl="6" algn="ctr">
              <a:spcBef>
                <a:spcPts val="0"/>
              </a:spcBef>
              <a:spcAft>
                <a:spcPts val="0"/>
              </a:spcAft>
              <a:buClr>
                <a:schemeClr val="accent2"/>
              </a:buClr>
              <a:buSzPts val="2600"/>
              <a:buNone/>
              <a:defRPr sz="2600">
                <a:solidFill>
                  <a:schemeClr val="accent2"/>
                </a:solidFill>
              </a:defRPr>
            </a:lvl7pPr>
            <a:lvl8pPr lvl="7" algn="ctr">
              <a:spcBef>
                <a:spcPts val="0"/>
              </a:spcBef>
              <a:spcAft>
                <a:spcPts val="0"/>
              </a:spcAft>
              <a:buClr>
                <a:schemeClr val="accent2"/>
              </a:buClr>
              <a:buSzPts val="2600"/>
              <a:buNone/>
              <a:defRPr sz="2600">
                <a:solidFill>
                  <a:schemeClr val="accent2"/>
                </a:solidFill>
              </a:defRPr>
            </a:lvl8pPr>
            <a:lvl9pPr lvl="8" algn="ctr">
              <a:spcBef>
                <a:spcPts val="0"/>
              </a:spcBef>
              <a:spcAft>
                <a:spcPts val="0"/>
              </a:spcAft>
              <a:buClr>
                <a:schemeClr val="accent2"/>
              </a:buClr>
              <a:buSzPts val="2600"/>
              <a:buNone/>
              <a:defRPr sz="2600">
                <a:solidFill>
                  <a:schemeClr val="accent2"/>
                </a:solidFill>
              </a:defRPr>
            </a:lvl9pPr>
          </a:lstStyle>
          <a:p>
            <a:endParaRPr/>
          </a:p>
        </p:txBody>
      </p:sp>
      <p:sp>
        <p:nvSpPr>
          <p:cNvPr id="115" name="Google Shape;115;p22"/>
          <p:cNvSpPr/>
          <p:nvPr/>
        </p:nvSpPr>
        <p:spPr>
          <a:xfrm>
            <a:off x="5993675" y="1433825"/>
            <a:ext cx="2871600" cy="1608300"/>
          </a:xfrm>
          <a:prstGeom prst="rect">
            <a:avLst/>
          </a:prstGeom>
          <a:solidFill>
            <a:schemeClr val="accent3"/>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16" name="Google Shape;116;p22"/>
          <p:cNvSpPr/>
          <p:nvPr/>
        </p:nvSpPr>
        <p:spPr>
          <a:xfrm>
            <a:off x="6071675" y="1506450"/>
            <a:ext cx="2715600" cy="14646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17" name="Google Shape;117;p22"/>
          <p:cNvSpPr txBox="1">
            <a:spLocks noGrp="1"/>
          </p:cNvSpPr>
          <p:nvPr>
            <p:ph type="subTitle" idx="5"/>
          </p:nvPr>
        </p:nvSpPr>
        <p:spPr>
          <a:xfrm>
            <a:off x="6115925" y="1546175"/>
            <a:ext cx="2627100" cy="1385100"/>
          </a:xfrm>
          <a:prstGeom prst="rect">
            <a:avLst/>
          </a:prstGeom>
          <a:ln>
            <a:noFill/>
          </a:ln>
        </p:spPr>
        <p:txBody>
          <a:bodyPr spcFirstLastPara="1" wrap="square" lIns="91425" tIns="91425" rIns="91425" bIns="91425" anchor="ctr" anchorCtr="0">
            <a:noAutofit/>
          </a:bodyPr>
          <a:lstStyle>
            <a:lvl1pPr lvl="0" algn="ctr">
              <a:spcBef>
                <a:spcPts val="0"/>
              </a:spcBef>
              <a:spcAft>
                <a:spcPts val="0"/>
              </a:spcAft>
              <a:buClr>
                <a:schemeClr val="accent2"/>
              </a:buClr>
              <a:buSzPts val="2600"/>
              <a:buNone/>
              <a:defRPr sz="2600">
                <a:solidFill>
                  <a:schemeClr val="accent2"/>
                </a:solidFill>
              </a:defRPr>
            </a:lvl1pPr>
            <a:lvl2pPr lvl="1" algn="ctr">
              <a:spcBef>
                <a:spcPts val="0"/>
              </a:spcBef>
              <a:spcAft>
                <a:spcPts val="0"/>
              </a:spcAft>
              <a:buClr>
                <a:schemeClr val="accent2"/>
              </a:buClr>
              <a:buSzPts val="2600"/>
              <a:buNone/>
              <a:defRPr sz="2600">
                <a:solidFill>
                  <a:schemeClr val="accent2"/>
                </a:solidFill>
              </a:defRPr>
            </a:lvl2pPr>
            <a:lvl3pPr lvl="2" algn="ctr">
              <a:spcBef>
                <a:spcPts val="0"/>
              </a:spcBef>
              <a:spcAft>
                <a:spcPts val="0"/>
              </a:spcAft>
              <a:buClr>
                <a:schemeClr val="accent2"/>
              </a:buClr>
              <a:buSzPts val="2600"/>
              <a:buNone/>
              <a:defRPr sz="2600">
                <a:solidFill>
                  <a:schemeClr val="accent2"/>
                </a:solidFill>
              </a:defRPr>
            </a:lvl3pPr>
            <a:lvl4pPr lvl="3" algn="ctr">
              <a:spcBef>
                <a:spcPts val="0"/>
              </a:spcBef>
              <a:spcAft>
                <a:spcPts val="0"/>
              </a:spcAft>
              <a:buClr>
                <a:schemeClr val="accent2"/>
              </a:buClr>
              <a:buSzPts val="2600"/>
              <a:buNone/>
              <a:defRPr sz="2600">
                <a:solidFill>
                  <a:schemeClr val="accent2"/>
                </a:solidFill>
              </a:defRPr>
            </a:lvl4pPr>
            <a:lvl5pPr lvl="4" algn="ctr">
              <a:spcBef>
                <a:spcPts val="0"/>
              </a:spcBef>
              <a:spcAft>
                <a:spcPts val="0"/>
              </a:spcAft>
              <a:buClr>
                <a:schemeClr val="accent2"/>
              </a:buClr>
              <a:buSzPts val="2600"/>
              <a:buNone/>
              <a:defRPr sz="2600">
                <a:solidFill>
                  <a:schemeClr val="accent2"/>
                </a:solidFill>
              </a:defRPr>
            </a:lvl5pPr>
            <a:lvl6pPr lvl="5" algn="ctr">
              <a:spcBef>
                <a:spcPts val="0"/>
              </a:spcBef>
              <a:spcAft>
                <a:spcPts val="0"/>
              </a:spcAft>
              <a:buClr>
                <a:schemeClr val="accent2"/>
              </a:buClr>
              <a:buSzPts val="2600"/>
              <a:buNone/>
              <a:defRPr sz="2600">
                <a:solidFill>
                  <a:schemeClr val="accent2"/>
                </a:solidFill>
              </a:defRPr>
            </a:lvl6pPr>
            <a:lvl7pPr lvl="6" algn="ctr">
              <a:spcBef>
                <a:spcPts val="0"/>
              </a:spcBef>
              <a:spcAft>
                <a:spcPts val="0"/>
              </a:spcAft>
              <a:buClr>
                <a:schemeClr val="accent2"/>
              </a:buClr>
              <a:buSzPts val="2600"/>
              <a:buNone/>
              <a:defRPr sz="2600">
                <a:solidFill>
                  <a:schemeClr val="accent2"/>
                </a:solidFill>
              </a:defRPr>
            </a:lvl7pPr>
            <a:lvl8pPr lvl="7" algn="ctr">
              <a:spcBef>
                <a:spcPts val="0"/>
              </a:spcBef>
              <a:spcAft>
                <a:spcPts val="0"/>
              </a:spcAft>
              <a:buClr>
                <a:schemeClr val="accent2"/>
              </a:buClr>
              <a:buSzPts val="2600"/>
              <a:buNone/>
              <a:defRPr sz="2600">
                <a:solidFill>
                  <a:schemeClr val="accent2"/>
                </a:solidFill>
              </a:defRPr>
            </a:lvl8pPr>
            <a:lvl9pPr lvl="8" algn="ctr">
              <a:spcBef>
                <a:spcPts val="0"/>
              </a:spcBef>
              <a:spcAft>
                <a:spcPts val="0"/>
              </a:spcAft>
              <a:buClr>
                <a:schemeClr val="accent2"/>
              </a:buClr>
              <a:buSzPts val="2600"/>
              <a:buNone/>
              <a:defRPr sz="2600">
                <a:solidFill>
                  <a:schemeClr val="accent2"/>
                </a:solidFill>
              </a:defRPr>
            </a:lvl9pPr>
          </a:lstStyle>
          <a:p>
            <a:endParaRPr/>
          </a:p>
        </p:txBody>
      </p:sp>
      <p:sp>
        <p:nvSpPr>
          <p:cNvPr id="118" name="Google Shape;118;p22"/>
          <p:cNvSpPr/>
          <p:nvPr/>
        </p:nvSpPr>
        <p:spPr>
          <a:xfrm>
            <a:off x="5993650" y="3041900"/>
            <a:ext cx="2871600" cy="1608300"/>
          </a:xfrm>
          <a:prstGeom prst="rect">
            <a:avLst/>
          </a:prstGeom>
          <a:solidFill>
            <a:schemeClr val="accent6"/>
          </a:solidFill>
          <a:ln w="952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19" name="Google Shape;119;p22"/>
          <p:cNvSpPr/>
          <p:nvPr/>
        </p:nvSpPr>
        <p:spPr>
          <a:xfrm>
            <a:off x="6071650" y="3114500"/>
            <a:ext cx="2715600" cy="14646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20" name="Google Shape;120;p22"/>
          <p:cNvSpPr txBox="1">
            <a:spLocks noGrp="1"/>
          </p:cNvSpPr>
          <p:nvPr>
            <p:ph type="subTitle" idx="6"/>
          </p:nvPr>
        </p:nvSpPr>
        <p:spPr>
          <a:xfrm>
            <a:off x="6114098" y="3154250"/>
            <a:ext cx="2627100" cy="1385100"/>
          </a:xfrm>
          <a:prstGeom prst="rect">
            <a:avLst/>
          </a:prstGeom>
          <a:ln>
            <a:noFill/>
          </a:ln>
        </p:spPr>
        <p:txBody>
          <a:bodyPr spcFirstLastPara="1" wrap="square" lIns="91425" tIns="91425" rIns="91425" bIns="91425" anchor="ctr" anchorCtr="0">
            <a:noAutofit/>
          </a:bodyPr>
          <a:lstStyle>
            <a:lvl1pPr lvl="0" algn="ctr">
              <a:spcBef>
                <a:spcPts val="0"/>
              </a:spcBef>
              <a:spcAft>
                <a:spcPts val="0"/>
              </a:spcAft>
              <a:buClr>
                <a:schemeClr val="accent5"/>
              </a:buClr>
              <a:buSzPts val="2600"/>
              <a:buNone/>
              <a:defRPr sz="2600">
                <a:solidFill>
                  <a:schemeClr val="accent5"/>
                </a:solidFill>
              </a:defRPr>
            </a:lvl1pPr>
            <a:lvl2pPr lvl="1" algn="ctr">
              <a:spcBef>
                <a:spcPts val="0"/>
              </a:spcBef>
              <a:spcAft>
                <a:spcPts val="0"/>
              </a:spcAft>
              <a:buClr>
                <a:schemeClr val="accent5"/>
              </a:buClr>
              <a:buSzPts val="2600"/>
              <a:buNone/>
              <a:defRPr sz="2600">
                <a:solidFill>
                  <a:schemeClr val="accent5"/>
                </a:solidFill>
              </a:defRPr>
            </a:lvl2pPr>
            <a:lvl3pPr lvl="2" algn="ctr">
              <a:spcBef>
                <a:spcPts val="0"/>
              </a:spcBef>
              <a:spcAft>
                <a:spcPts val="0"/>
              </a:spcAft>
              <a:buClr>
                <a:schemeClr val="accent5"/>
              </a:buClr>
              <a:buSzPts val="2600"/>
              <a:buNone/>
              <a:defRPr sz="2600">
                <a:solidFill>
                  <a:schemeClr val="accent5"/>
                </a:solidFill>
              </a:defRPr>
            </a:lvl3pPr>
            <a:lvl4pPr lvl="3" algn="ctr">
              <a:spcBef>
                <a:spcPts val="0"/>
              </a:spcBef>
              <a:spcAft>
                <a:spcPts val="0"/>
              </a:spcAft>
              <a:buClr>
                <a:schemeClr val="accent5"/>
              </a:buClr>
              <a:buSzPts val="2600"/>
              <a:buNone/>
              <a:defRPr sz="2600">
                <a:solidFill>
                  <a:schemeClr val="accent5"/>
                </a:solidFill>
              </a:defRPr>
            </a:lvl4pPr>
            <a:lvl5pPr lvl="4" algn="ctr">
              <a:spcBef>
                <a:spcPts val="0"/>
              </a:spcBef>
              <a:spcAft>
                <a:spcPts val="0"/>
              </a:spcAft>
              <a:buClr>
                <a:schemeClr val="accent5"/>
              </a:buClr>
              <a:buSzPts val="2600"/>
              <a:buNone/>
              <a:defRPr sz="2600">
                <a:solidFill>
                  <a:schemeClr val="accent5"/>
                </a:solidFill>
              </a:defRPr>
            </a:lvl5pPr>
            <a:lvl6pPr lvl="5" algn="ctr">
              <a:spcBef>
                <a:spcPts val="0"/>
              </a:spcBef>
              <a:spcAft>
                <a:spcPts val="0"/>
              </a:spcAft>
              <a:buClr>
                <a:schemeClr val="accent5"/>
              </a:buClr>
              <a:buSzPts val="2600"/>
              <a:buNone/>
              <a:defRPr sz="2600">
                <a:solidFill>
                  <a:schemeClr val="accent5"/>
                </a:solidFill>
              </a:defRPr>
            </a:lvl6pPr>
            <a:lvl7pPr lvl="6" algn="ctr">
              <a:spcBef>
                <a:spcPts val="0"/>
              </a:spcBef>
              <a:spcAft>
                <a:spcPts val="0"/>
              </a:spcAft>
              <a:buClr>
                <a:schemeClr val="accent5"/>
              </a:buClr>
              <a:buSzPts val="2600"/>
              <a:buNone/>
              <a:defRPr sz="2600">
                <a:solidFill>
                  <a:schemeClr val="accent5"/>
                </a:solidFill>
              </a:defRPr>
            </a:lvl7pPr>
            <a:lvl8pPr lvl="7" algn="ctr">
              <a:spcBef>
                <a:spcPts val="0"/>
              </a:spcBef>
              <a:spcAft>
                <a:spcPts val="0"/>
              </a:spcAft>
              <a:buClr>
                <a:schemeClr val="accent5"/>
              </a:buClr>
              <a:buSzPts val="2600"/>
              <a:buNone/>
              <a:defRPr sz="2600">
                <a:solidFill>
                  <a:schemeClr val="accent5"/>
                </a:solidFill>
              </a:defRPr>
            </a:lvl8pPr>
            <a:lvl9pPr lvl="8" algn="ctr">
              <a:spcBef>
                <a:spcPts val="0"/>
              </a:spcBef>
              <a:spcAft>
                <a:spcPts val="0"/>
              </a:spcAft>
              <a:buClr>
                <a:schemeClr val="accent5"/>
              </a:buClr>
              <a:buSzPts val="2600"/>
              <a:buNone/>
              <a:defRPr sz="2600">
                <a:solidFill>
                  <a:schemeClr val="accent5"/>
                </a:solidFill>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hree storyboards">
  <p:cSld name="SECTION_HEADER_1_1_1_1">
    <p:bg>
      <p:bgPr>
        <a:solidFill>
          <a:schemeClr val="dk1"/>
        </a:solidFill>
        <a:effectLst/>
      </p:bgPr>
    </p:bg>
    <p:spTree>
      <p:nvGrpSpPr>
        <p:cNvPr id="1" name="Shape 121"/>
        <p:cNvGrpSpPr/>
        <p:nvPr/>
      </p:nvGrpSpPr>
      <p:grpSpPr>
        <a:xfrm>
          <a:off x="0" y="0"/>
          <a:ext cx="0" cy="0"/>
          <a:chOff x="0" y="0"/>
          <a:chExt cx="0" cy="0"/>
        </a:xfrm>
      </p:grpSpPr>
      <p:sp>
        <p:nvSpPr>
          <p:cNvPr id="122" name="Google Shape;122;p23"/>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5400"/>
              <a:buNone/>
              <a:defRPr sz="5400">
                <a:solidFill>
                  <a:schemeClr val="lt1"/>
                </a:solidFill>
              </a:defRPr>
            </a:lvl1pPr>
            <a:lvl2pPr lvl="1">
              <a:lnSpc>
                <a:spcPct val="80000"/>
              </a:lnSpc>
              <a:spcBef>
                <a:spcPts val="0"/>
              </a:spcBef>
              <a:spcAft>
                <a:spcPts val="0"/>
              </a:spcAft>
              <a:buSzPts val="5400"/>
              <a:buNone/>
              <a:defRPr sz="5400"/>
            </a:lvl2pPr>
            <a:lvl3pPr lvl="2">
              <a:lnSpc>
                <a:spcPct val="80000"/>
              </a:lnSpc>
              <a:spcBef>
                <a:spcPts val="0"/>
              </a:spcBef>
              <a:spcAft>
                <a:spcPts val="0"/>
              </a:spcAft>
              <a:buSzPts val="5400"/>
              <a:buNone/>
              <a:defRPr sz="5400"/>
            </a:lvl3pPr>
            <a:lvl4pPr lvl="3">
              <a:lnSpc>
                <a:spcPct val="80000"/>
              </a:lnSpc>
              <a:spcBef>
                <a:spcPts val="0"/>
              </a:spcBef>
              <a:spcAft>
                <a:spcPts val="0"/>
              </a:spcAft>
              <a:buSzPts val="5400"/>
              <a:buNone/>
              <a:defRPr sz="5400"/>
            </a:lvl4pPr>
            <a:lvl5pPr lvl="4">
              <a:lnSpc>
                <a:spcPct val="80000"/>
              </a:lnSpc>
              <a:spcBef>
                <a:spcPts val="0"/>
              </a:spcBef>
              <a:spcAft>
                <a:spcPts val="0"/>
              </a:spcAft>
              <a:buSzPts val="5400"/>
              <a:buNone/>
              <a:defRPr sz="5400"/>
            </a:lvl5pPr>
            <a:lvl6pPr lvl="5">
              <a:lnSpc>
                <a:spcPct val="80000"/>
              </a:lnSpc>
              <a:spcBef>
                <a:spcPts val="0"/>
              </a:spcBef>
              <a:spcAft>
                <a:spcPts val="0"/>
              </a:spcAft>
              <a:buSzPts val="5400"/>
              <a:buNone/>
              <a:defRPr sz="5400"/>
            </a:lvl6pPr>
            <a:lvl7pPr lvl="6">
              <a:lnSpc>
                <a:spcPct val="80000"/>
              </a:lnSpc>
              <a:spcBef>
                <a:spcPts val="0"/>
              </a:spcBef>
              <a:spcAft>
                <a:spcPts val="0"/>
              </a:spcAft>
              <a:buSzPts val="5400"/>
              <a:buNone/>
              <a:defRPr sz="5400"/>
            </a:lvl7pPr>
            <a:lvl8pPr lvl="7">
              <a:lnSpc>
                <a:spcPct val="80000"/>
              </a:lnSpc>
              <a:spcBef>
                <a:spcPts val="0"/>
              </a:spcBef>
              <a:spcAft>
                <a:spcPts val="0"/>
              </a:spcAft>
              <a:buSzPts val="5400"/>
              <a:buNone/>
              <a:defRPr sz="5400"/>
            </a:lvl8pPr>
            <a:lvl9pPr lvl="8">
              <a:lnSpc>
                <a:spcPct val="80000"/>
              </a:lnSpc>
              <a:spcBef>
                <a:spcPts val="0"/>
              </a:spcBef>
              <a:spcAft>
                <a:spcPts val="0"/>
              </a:spcAft>
              <a:buSzPts val="5400"/>
              <a:buNone/>
              <a:defRPr sz="5400"/>
            </a:lvl9pPr>
          </a:lstStyle>
          <a:p>
            <a:endParaRPr/>
          </a:p>
        </p:txBody>
      </p:sp>
      <p:sp>
        <p:nvSpPr>
          <p:cNvPr id="123" name="Google Shape;123;p23"/>
          <p:cNvSpPr txBox="1">
            <a:spLocks noGrp="1"/>
          </p:cNvSpPr>
          <p:nvPr>
            <p:ph type="subTitle" idx="1"/>
          </p:nvPr>
        </p:nvSpPr>
        <p:spPr>
          <a:xfrm>
            <a:off x="328350" y="1423725"/>
            <a:ext cx="2715600" cy="748500"/>
          </a:xfrm>
          <a:prstGeom prst="rect">
            <a:avLst/>
          </a:prstGeom>
          <a:ln>
            <a:noFill/>
          </a:ln>
        </p:spPr>
        <p:txBody>
          <a:bodyPr spcFirstLastPara="1" wrap="square" lIns="91425" tIns="91425" rIns="91425" bIns="91425" anchor="t" anchorCtr="0">
            <a:noAutofit/>
          </a:bodyPr>
          <a:lstStyle>
            <a:lvl1pPr lvl="0">
              <a:spcBef>
                <a:spcPts val="0"/>
              </a:spcBef>
              <a:spcAft>
                <a:spcPts val="0"/>
              </a:spcAft>
              <a:buClr>
                <a:schemeClr val="lt1"/>
              </a:buClr>
              <a:buSzPts val="2000"/>
              <a:buNone/>
              <a:defRPr sz="2000">
                <a:solidFill>
                  <a:schemeClr val="lt1"/>
                </a:solidFill>
              </a:defRPr>
            </a:lvl1pPr>
            <a:lvl2pPr lvl="1" algn="ctr">
              <a:spcBef>
                <a:spcPts val="0"/>
              </a:spcBef>
              <a:spcAft>
                <a:spcPts val="0"/>
              </a:spcAft>
              <a:buClr>
                <a:schemeClr val="lt1"/>
              </a:buClr>
              <a:buSzPts val="2600"/>
              <a:buNone/>
              <a:defRPr sz="2600">
                <a:solidFill>
                  <a:schemeClr val="lt1"/>
                </a:solidFill>
              </a:defRPr>
            </a:lvl2pPr>
            <a:lvl3pPr lvl="2" algn="ctr">
              <a:spcBef>
                <a:spcPts val="0"/>
              </a:spcBef>
              <a:spcAft>
                <a:spcPts val="0"/>
              </a:spcAft>
              <a:buClr>
                <a:schemeClr val="lt1"/>
              </a:buClr>
              <a:buSzPts val="2600"/>
              <a:buNone/>
              <a:defRPr sz="2600">
                <a:solidFill>
                  <a:schemeClr val="lt1"/>
                </a:solidFill>
              </a:defRPr>
            </a:lvl3pPr>
            <a:lvl4pPr lvl="3" algn="ctr">
              <a:spcBef>
                <a:spcPts val="0"/>
              </a:spcBef>
              <a:spcAft>
                <a:spcPts val="0"/>
              </a:spcAft>
              <a:buClr>
                <a:schemeClr val="lt1"/>
              </a:buClr>
              <a:buSzPts val="2600"/>
              <a:buNone/>
              <a:defRPr sz="2600">
                <a:solidFill>
                  <a:schemeClr val="lt1"/>
                </a:solidFill>
              </a:defRPr>
            </a:lvl4pPr>
            <a:lvl5pPr lvl="4" algn="ctr">
              <a:spcBef>
                <a:spcPts val="0"/>
              </a:spcBef>
              <a:spcAft>
                <a:spcPts val="0"/>
              </a:spcAft>
              <a:buClr>
                <a:schemeClr val="lt1"/>
              </a:buClr>
              <a:buSzPts val="2600"/>
              <a:buNone/>
              <a:defRPr sz="2600">
                <a:solidFill>
                  <a:schemeClr val="lt1"/>
                </a:solidFill>
              </a:defRPr>
            </a:lvl5pPr>
            <a:lvl6pPr lvl="5" algn="ctr">
              <a:spcBef>
                <a:spcPts val="0"/>
              </a:spcBef>
              <a:spcAft>
                <a:spcPts val="0"/>
              </a:spcAft>
              <a:buClr>
                <a:schemeClr val="lt1"/>
              </a:buClr>
              <a:buSzPts val="2600"/>
              <a:buNone/>
              <a:defRPr sz="2600">
                <a:solidFill>
                  <a:schemeClr val="lt1"/>
                </a:solidFill>
              </a:defRPr>
            </a:lvl6pPr>
            <a:lvl7pPr lvl="6" algn="ctr">
              <a:spcBef>
                <a:spcPts val="0"/>
              </a:spcBef>
              <a:spcAft>
                <a:spcPts val="0"/>
              </a:spcAft>
              <a:buClr>
                <a:schemeClr val="lt1"/>
              </a:buClr>
              <a:buSzPts val="2600"/>
              <a:buNone/>
              <a:defRPr sz="2600">
                <a:solidFill>
                  <a:schemeClr val="lt1"/>
                </a:solidFill>
              </a:defRPr>
            </a:lvl7pPr>
            <a:lvl8pPr lvl="7" algn="ctr">
              <a:spcBef>
                <a:spcPts val="0"/>
              </a:spcBef>
              <a:spcAft>
                <a:spcPts val="0"/>
              </a:spcAft>
              <a:buClr>
                <a:schemeClr val="lt1"/>
              </a:buClr>
              <a:buSzPts val="2600"/>
              <a:buNone/>
              <a:defRPr sz="2600">
                <a:solidFill>
                  <a:schemeClr val="lt1"/>
                </a:solidFill>
              </a:defRPr>
            </a:lvl8pPr>
            <a:lvl9pPr lvl="8" algn="ctr">
              <a:spcBef>
                <a:spcPts val="0"/>
              </a:spcBef>
              <a:spcAft>
                <a:spcPts val="0"/>
              </a:spcAft>
              <a:buClr>
                <a:schemeClr val="lt1"/>
              </a:buClr>
              <a:buSzPts val="2600"/>
              <a:buNone/>
              <a:defRPr sz="2600">
                <a:solidFill>
                  <a:schemeClr val="lt1"/>
                </a:solidFill>
              </a:defRPr>
            </a:lvl9pPr>
          </a:lstStyle>
          <a:p>
            <a:endParaRPr/>
          </a:p>
        </p:txBody>
      </p:sp>
      <p:sp>
        <p:nvSpPr>
          <p:cNvPr id="124" name="Google Shape;124;p23"/>
          <p:cNvSpPr txBox="1">
            <a:spLocks noGrp="1"/>
          </p:cNvSpPr>
          <p:nvPr>
            <p:ph type="body" idx="2"/>
          </p:nvPr>
        </p:nvSpPr>
        <p:spPr>
          <a:xfrm>
            <a:off x="328425" y="3652575"/>
            <a:ext cx="2715600" cy="9264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lt1"/>
              </a:buClr>
              <a:buSzPts val="1000"/>
              <a:buChar char="●"/>
              <a:defRPr>
                <a:solidFill>
                  <a:schemeClr val="lt1"/>
                </a:solidFill>
              </a:defRPr>
            </a:lvl1pPr>
            <a:lvl2pPr marL="914400" lvl="1" indent="-292100">
              <a:spcBef>
                <a:spcPts val="0"/>
              </a:spcBef>
              <a:spcAft>
                <a:spcPts val="0"/>
              </a:spcAft>
              <a:buClr>
                <a:schemeClr val="lt1"/>
              </a:buClr>
              <a:buSzPts val="1000"/>
              <a:buChar char="○"/>
              <a:defRPr>
                <a:solidFill>
                  <a:schemeClr val="lt1"/>
                </a:solidFill>
              </a:defRPr>
            </a:lvl2pPr>
            <a:lvl3pPr marL="1371600" lvl="2" indent="-292100">
              <a:spcBef>
                <a:spcPts val="0"/>
              </a:spcBef>
              <a:spcAft>
                <a:spcPts val="0"/>
              </a:spcAft>
              <a:buClr>
                <a:schemeClr val="lt1"/>
              </a:buClr>
              <a:buSzPts val="1000"/>
              <a:buChar char="■"/>
              <a:defRPr>
                <a:solidFill>
                  <a:schemeClr val="lt1"/>
                </a:solidFill>
              </a:defRPr>
            </a:lvl3pPr>
            <a:lvl4pPr marL="1828800" lvl="3" indent="-292100">
              <a:spcBef>
                <a:spcPts val="0"/>
              </a:spcBef>
              <a:spcAft>
                <a:spcPts val="0"/>
              </a:spcAft>
              <a:buClr>
                <a:schemeClr val="lt1"/>
              </a:buClr>
              <a:buSzPts val="1000"/>
              <a:buChar char="●"/>
              <a:defRPr>
                <a:solidFill>
                  <a:schemeClr val="lt1"/>
                </a:solidFill>
              </a:defRPr>
            </a:lvl4pPr>
            <a:lvl5pPr marL="2286000" lvl="4" indent="-292100">
              <a:spcBef>
                <a:spcPts val="0"/>
              </a:spcBef>
              <a:spcAft>
                <a:spcPts val="0"/>
              </a:spcAft>
              <a:buClr>
                <a:schemeClr val="lt1"/>
              </a:buClr>
              <a:buSzPts val="1000"/>
              <a:buChar char="○"/>
              <a:defRPr>
                <a:solidFill>
                  <a:schemeClr val="lt1"/>
                </a:solidFill>
              </a:defRPr>
            </a:lvl5pPr>
            <a:lvl6pPr marL="2743200" lvl="5" indent="-292100">
              <a:spcBef>
                <a:spcPts val="0"/>
              </a:spcBef>
              <a:spcAft>
                <a:spcPts val="0"/>
              </a:spcAft>
              <a:buClr>
                <a:schemeClr val="lt1"/>
              </a:buClr>
              <a:buSzPts val="1000"/>
              <a:buChar char="■"/>
              <a:defRPr>
                <a:solidFill>
                  <a:schemeClr val="lt1"/>
                </a:solidFill>
              </a:defRPr>
            </a:lvl6pPr>
            <a:lvl7pPr marL="3200400" lvl="6" indent="-292100">
              <a:spcBef>
                <a:spcPts val="0"/>
              </a:spcBef>
              <a:spcAft>
                <a:spcPts val="0"/>
              </a:spcAft>
              <a:buClr>
                <a:schemeClr val="lt1"/>
              </a:buClr>
              <a:buSzPts val="1000"/>
              <a:buChar char="●"/>
              <a:defRPr>
                <a:solidFill>
                  <a:schemeClr val="lt1"/>
                </a:solidFill>
              </a:defRPr>
            </a:lvl7pPr>
            <a:lvl8pPr marL="3657600" lvl="7" indent="-292100">
              <a:spcBef>
                <a:spcPts val="0"/>
              </a:spcBef>
              <a:spcAft>
                <a:spcPts val="0"/>
              </a:spcAft>
              <a:buClr>
                <a:schemeClr val="lt1"/>
              </a:buClr>
              <a:buSzPts val="1000"/>
              <a:buChar char="○"/>
              <a:defRPr>
                <a:solidFill>
                  <a:schemeClr val="lt1"/>
                </a:solidFill>
              </a:defRPr>
            </a:lvl8pPr>
            <a:lvl9pPr marL="4114800" lvl="8" indent="-292100">
              <a:spcBef>
                <a:spcPts val="0"/>
              </a:spcBef>
              <a:spcAft>
                <a:spcPts val="0"/>
              </a:spcAft>
              <a:buClr>
                <a:schemeClr val="lt1"/>
              </a:buClr>
              <a:buSzPts val="1000"/>
              <a:buChar char="■"/>
              <a:defRPr>
                <a:solidFill>
                  <a:schemeClr val="lt1"/>
                </a:solidFill>
              </a:defRPr>
            </a:lvl9pPr>
          </a:lstStyle>
          <a:p>
            <a:endParaRPr/>
          </a:p>
        </p:txBody>
      </p:sp>
      <p:sp>
        <p:nvSpPr>
          <p:cNvPr id="125" name="Google Shape;125;p23"/>
          <p:cNvSpPr>
            <a:spLocks noGrp="1"/>
          </p:cNvSpPr>
          <p:nvPr>
            <p:ph type="pic" idx="3"/>
          </p:nvPr>
        </p:nvSpPr>
        <p:spPr>
          <a:xfrm>
            <a:off x="328275" y="2172225"/>
            <a:ext cx="2715600" cy="1464600"/>
          </a:xfrm>
          <a:prstGeom prst="rect">
            <a:avLst/>
          </a:prstGeom>
          <a:noFill/>
          <a:ln>
            <a:noFill/>
          </a:ln>
        </p:spPr>
      </p:sp>
      <p:sp>
        <p:nvSpPr>
          <p:cNvPr id="126" name="Google Shape;126;p23"/>
          <p:cNvSpPr txBox="1">
            <a:spLocks noGrp="1"/>
          </p:cNvSpPr>
          <p:nvPr>
            <p:ph type="subTitle" idx="4"/>
          </p:nvPr>
        </p:nvSpPr>
        <p:spPr>
          <a:xfrm>
            <a:off x="3200050" y="1423725"/>
            <a:ext cx="2715600" cy="748500"/>
          </a:xfrm>
          <a:prstGeom prst="rect">
            <a:avLst/>
          </a:prstGeom>
          <a:ln>
            <a:noFill/>
          </a:ln>
        </p:spPr>
        <p:txBody>
          <a:bodyPr spcFirstLastPara="1" wrap="square" lIns="91425" tIns="91425" rIns="91425" bIns="91425" anchor="t" anchorCtr="0">
            <a:noAutofit/>
          </a:bodyPr>
          <a:lstStyle>
            <a:lvl1pPr lvl="0">
              <a:spcBef>
                <a:spcPts val="0"/>
              </a:spcBef>
              <a:spcAft>
                <a:spcPts val="0"/>
              </a:spcAft>
              <a:buClr>
                <a:schemeClr val="lt1"/>
              </a:buClr>
              <a:buSzPts val="2000"/>
              <a:buNone/>
              <a:defRPr sz="2000">
                <a:solidFill>
                  <a:schemeClr val="lt1"/>
                </a:solidFill>
              </a:defRPr>
            </a:lvl1pPr>
            <a:lvl2pPr lvl="1" algn="ctr">
              <a:spcBef>
                <a:spcPts val="0"/>
              </a:spcBef>
              <a:spcAft>
                <a:spcPts val="0"/>
              </a:spcAft>
              <a:buClr>
                <a:schemeClr val="lt1"/>
              </a:buClr>
              <a:buSzPts val="2600"/>
              <a:buNone/>
              <a:defRPr sz="2600">
                <a:solidFill>
                  <a:schemeClr val="lt1"/>
                </a:solidFill>
              </a:defRPr>
            </a:lvl2pPr>
            <a:lvl3pPr lvl="2" algn="ctr">
              <a:spcBef>
                <a:spcPts val="0"/>
              </a:spcBef>
              <a:spcAft>
                <a:spcPts val="0"/>
              </a:spcAft>
              <a:buClr>
                <a:schemeClr val="lt1"/>
              </a:buClr>
              <a:buSzPts val="2600"/>
              <a:buNone/>
              <a:defRPr sz="2600">
                <a:solidFill>
                  <a:schemeClr val="lt1"/>
                </a:solidFill>
              </a:defRPr>
            </a:lvl3pPr>
            <a:lvl4pPr lvl="3" algn="ctr">
              <a:spcBef>
                <a:spcPts val="0"/>
              </a:spcBef>
              <a:spcAft>
                <a:spcPts val="0"/>
              </a:spcAft>
              <a:buClr>
                <a:schemeClr val="lt1"/>
              </a:buClr>
              <a:buSzPts val="2600"/>
              <a:buNone/>
              <a:defRPr sz="2600">
                <a:solidFill>
                  <a:schemeClr val="lt1"/>
                </a:solidFill>
              </a:defRPr>
            </a:lvl4pPr>
            <a:lvl5pPr lvl="4" algn="ctr">
              <a:spcBef>
                <a:spcPts val="0"/>
              </a:spcBef>
              <a:spcAft>
                <a:spcPts val="0"/>
              </a:spcAft>
              <a:buClr>
                <a:schemeClr val="lt1"/>
              </a:buClr>
              <a:buSzPts val="2600"/>
              <a:buNone/>
              <a:defRPr sz="2600">
                <a:solidFill>
                  <a:schemeClr val="lt1"/>
                </a:solidFill>
              </a:defRPr>
            </a:lvl5pPr>
            <a:lvl6pPr lvl="5" algn="ctr">
              <a:spcBef>
                <a:spcPts val="0"/>
              </a:spcBef>
              <a:spcAft>
                <a:spcPts val="0"/>
              </a:spcAft>
              <a:buClr>
                <a:schemeClr val="lt1"/>
              </a:buClr>
              <a:buSzPts val="2600"/>
              <a:buNone/>
              <a:defRPr sz="2600">
                <a:solidFill>
                  <a:schemeClr val="lt1"/>
                </a:solidFill>
              </a:defRPr>
            </a:lvl6pPr>
            <a:lvl7pPr lvl="6" algn="ctr">
              <a:spcBef>
                <a:spcPts val="0"/>
              </a:spcBef>
              <a:spcAft>
                <a:spcPts val="0"/>
              </a:spcAft>
              <a:buClr>
                <a:schemeClr val="lt1"/>
              </a:buClr>
              <a:buSzPts val="2600"/>
              <a:buNone/>
              <a:defRPr sz="2600">
                <a:solidFill>
                  <a:schemeClr val="lt1"/>
                </a:solidFill>
              </a:defRPr>
            </a:lvl7pPr>
            <a:lvl8pPr lvl="7" algn="ctr">
              <a:spcBef>
                <a:spcPts val="0"/>
              </a:spcBef>
              <a:spcAft>
                <a:spcPts val="0"/>
              </a:spcAft>
              <a:buClr>
                <a:schemeClr val="lt1"/>
              </a:buClr>
              <a:buSzPts val="2600"/>
              <a:buNone/>
              <a:defRPr sz="2600">
                <a:solidFill>
                  <a:schemeClr val="lt1"/>
                </a:solidFill>
              </a:defRPr>
            </a:lvl8pPr>
            <a:lvl9pPr lvl="8" algn="ctr">
              <a:spcBef>
                <a:spcPts val="0"/>
              </a:spcBef>
              <a:spcAft>
                <a:spcPts val="0"/>
              </a:spcAft>
              <a:buClr>
                <a:schemeClr val="lt1"/>
              </a:buClr>
              <a:buSzPts val="2600"/>
              <a:buNone/>
              <a:defRPr sz="2600">
                <a:solidFill>
                  <a:schemeClr val="lt1"/>
                </a:solidFill>
              </a:defRPr>
            </a:lvl9pPr>
          </a:lstStyle>
          <a:p>
            <a:endParaRPr/>
          </a:p>
        </p:txBody>
      </p:sp>
      <p:sp>
        <p:nvSpPr>
          <p:cNvPr id="127" name="Google Shape;127;p23"/>
          <p:cNvSpPr txBox="1">
            <a:spLocks noGrp="1"/>
          </p:cNvSpPr>
          <p:nvPr>
            <p:ph type="body" idx="5"/>
          </p:nvPr>
        </p:nvSpPr>
        <p:spPr>
          <a:xfrm>
            <a:off x="3200125" y="3652575"/>
            <a:ext cx="2715600" cy="9264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lt1"/>
              </a:buClr>
              <a:buSzPts val="1000"/>
              <a:buChar char="●"/>
              <a:defRPr>
                <a:solidFill>
                  <a:schemeClr val="lt1"/>
                </a:solidFill>
              </a:defRPr>
            </a:lvl1pPr>
            <a:lvl2pPr marL="914400" lvl="1" indent="-292100">
              <a:spcBef>
                <a:spcPts val="0"/>
              </a:spcBef>
              <a:spcAft>
                <a:spcPts val="0"/>
              </a:spcAft>
              <a:buClr>
                <a:schemeClr val="lt1"/>
              </a:buClr>
              <a:buSzPts val="1000"/>
              <a:buChar char="○"/>
              <a:defRPr>
                <a:solidFill>
                  <a:schemeClr val="lt1"/>
                </a:solidFill>
              </a:defRPr>
            </a:lvl2pPr>
            <a:lvl3pPr marL="1371600" lvl="2" indent="-292100">
              <a:spcBef>
                <a:spcPts val="0"/>
              </a:spcBef>
              <a:spcAft>
                <a:spcPts val="0"/>
              </a:spcAft>
              <a:buClr>
                <a:schemeClr val="lt1"/>
              </a:buClr>
              <a:buSzPts val="1000"/>
              <a:buChar char="■"/>
              <a:defRPr>
                <a:solidFill>
                  <a:schemeClr val="lt1"/>
                </a:solidFill>
              </a:defRPr>
            </a:lvl3pPr>
            <a:lvl4pPr marL="1828800" lvl="3" indent="-292100">
              <a:spcBef>
                <a:spcPts val="0"/>
              </a:spcBef>
              <a:spcAft>
                <a:spcPts val="0"/>
              </a:spcAft>
              <a:buClr>
                <a:schemeClr val="lt1"/>
              </a:buClr>
              <a:buSzPts val="1000"/>
              <a:buChar char="●"/>
              <a:defRPr>
                <a:solidFill>
                  <a:schemeClr val="lt1"/>
                </a:solidFill>
              </a:defRPr>
            </a:lvl4pPr>
            <a:lvl5pPr marL="2286000" lvl="4" indent="-292100">
              <a:spcBef>
                <a:spcPts val="0"/>
              </a:spcBef>
              <a:spcAft>
                <a:spcPts val="0"/>
              </a:spcAft>
              <a:buClr>
                <a:schemeClr val="lt1"/>
              </a:buClr>
              <a:buSzPts val="1000"/>
              <a:buChar char="○"/>
              <a:defRPr>
                <a:solidFill>
                  <a:schemeClr val="lt1"/>
                </a:solidFill>
              </a:defRPr>
            </a:lvl5pPr>
            <a:lvl6pPr marL="2743200" lvl="5" indent="-292100">
              <a:spcBef>
                <a:spcPts val="0"/>
              </a:spcBef>
              <a:spcAft>
                <a:spcPts val="0"/>
              </a:spcAft>
              <a:buClr>
                <a:schemeClr val="lt1"/>
              </a:buClr>
              <a:buSzPts val="1000"/>
              <a:buChar char="■"/>
              <a:defRPr>
                <a:solidFill>
                  <a:schemeClr val="lt1"/>
                </a:solidFill>
              </a:defRPr>
            </a:lvl6pPr>
            <a:lvl7pPr marL="3200400" lvl="6" indent="-292100">
              <a:spcBef>
                <a:spcPts val="0"/>
              </a:spcBef>
              <a:spcAft>
                <a:spcPts val="0"/>
              </a:spcAft>
              <a:buClr>
                <a:schemeClr val="lt1"/>
              </a:buClr>
              <a:buSzPts val="1000"/>
              <a:buChar char="●"/>
              <a:defRPr>
                <a:solidFill>
                  <a:schemeClr val="lt1"/>
                </a:solidFill>
              </a:defRPr>
            </a:lvl7pPr>
            <a:lvl8pPr marL="3657600" lvl="7" indent="-292100">
              <a:spcBef>
                <a:spcPts val="0"/>
              </a:spcBef>
              <a:spcAft>
                <a:spcPts val="0"/>
              </a:spcAft>
              <a:buClr>
                <a:schemeClr val="lt1"/>
              </a:buClr>
              <a:buSzPts val="1000"/>
              <a:buChar char="○"/>
              <a:defRPr>
                <a:solidFill>
                  <a:schemeClr val="lt1"/>
                </a:solidFill>
              </a:defRPr>
            </a:lvl8pPr>
            <a:lvl9pPr marL="4114800" lvl="8" indent="-292100">
              <a:spcBef>
                <a:spcPts val="0"/>
              </a:spcBef>
              <a:spcAft>
                <a:spcPts val="0"/>
              </a:spcAft>
              <a:buClr>
                <a:schemeClr val="lt1"/>
              </a:buClr>
              <a:buSzPts val="1000"/>
              <a:buChar char="■"/>
              <a:defRPr>
                <a:solidFill>
                  <a:schemeClr val="lt1"/>
                </a:solidFill>
              </a:defRPr>
            </a:lvl9pPr>
          </a:lstStyle>
          <a:p>
            <a:endParaRPr/>
          </a:p>
        </p:txBody>
      </p:sp>
      <p:sp>
        <p:nvSpPr>
          <p:cNvPr id="128" name="Google Shape;128;p23"/>
          <p:cNvSpPr>
            <a:spLocks noGrp="1"/>
          </p:cNvSpPr>
          <p:nvPr>
            <p:ph type="pic" idx="6"/>
          </p:nvPr>
        </p:nvSpPr>
        <p:spPr>
          <a:xfrm>
            <a:off x="3199975" y="2172225"/>
            <a:ext cx="2715600" cy="1464600"/>
          </a:xfrm>
          <a:prstGeom prst="rect">
            <a:avLst/>
          </a:prstGeom>
          <a:noFill/>
          <a:ln>
            <a:noFill/>
          </a:ln>
        </p:spPr>
      </p:sp>
      <p:sp>
        <p:nvSpPr>
          <p:cNvPr id="129" name="Google Shape;129;p23"/>
          <p:cNvSpPr txBox="1">
            <a:spLocks noGrp="1"/>
          </p:cNvSpPr>
          <p:nvPr>
            <p:ph type="subTitle" idx="7"/>
          </p:nvPr>
        </p:nvSpPr>
        <p:spPr>
          <a:xfrm>
            <a:off x="6071900" y="1423725"/>
            <a:ext cx="2715600" cy="748500"/>
          </a:xfrm>
          <a:prstGeom prst="rect">
            <a:avLst/>
          </a:prstGeom>
          <a:ln>
            <a:noFill/>
          </a:ln>
        </p:spPr>
        <p:txBody>
          <a:bodyPr spcFirstLastPara="1" wrap="square" lIns="91425" tIns="91425" rIns="91425" bIns="91425" anchor="t" anchorCtr="0">
            <a:noAutofit/>
          </a:bodyPr>
          <a:lstStyle>
            <a:lvl1pPr lvl="0">
              <a:spcBef>
                <a:spcPts val="0"/>
              </a:spcBef>
              <a:spcAft>
                <a:spcPts val="0"/>
              </a:spcAft>
              <a:buClr>
                <a:schemeClr val="lt1"/>
              </a:buClr>
              <a:buSzPts val="2000"/>
              <a:buNone/>
              <a:defRPr sz="2000">
                <a:solidFill>
                  <a:schemeClr val="lt1"/>
                </a:solidFill>
              </a:defRPr>
            </a:lvl1pPr>
            <a:lvl2pPr lvl="1" algn="ctr">
              <a:spcBef>
                <a:spcPts val="0"/>
              </a:spcBef>
              <a:spcAft>
                <a:spcPts val="0"/>
              </a:spcAft>
              <a:buClr>
                <a:schemeClr val="lt1"/>
              </a:buClr>
              <a:buSzPts val="2600"/>
              <a:buNone/>
              <a:defRPr sz="2600">
                <a:solidFill>
                  <a:schemeClr val="lt1"/>
                </a:solidFill>
              </a:defRPr>
            </a:lvl2pPr>
            <a:lvl3pPr lvl="2" algn="ctr">
              <a:spcBef>
                <a:spcPts val="0"/>
              </a:spcBef>
              <a:spcAft>
                <a:spcPts val="0"/>
              </a:spcAft>
              <a:buClr>
                <a:schemeClr val="lt1"/>
              </a:buClr>
              <a:buSzPts val="2600"/>
              <a:buNone/>
              <a:defRPr sz="2600">
                <a:solidFill>
                  <a:schemeClr val="lt1"/>
                </a:solidFill>
              </a:defRPr>
            </a:lvl3pPr>
            <a:lvl4pPr lvl="3" algn="ctr">
              <a:spcBef>
                <a:spcPts val="0"/>
              </a:spcBef>
              <a:spcAft>
                <a:spcPts val="0"/>
              </a:spcAft>
              <a:buClr>
                <a:schemeClr val="lt1"/>
              </a:buClr>
              <a:buSzPts val="2600"/>
              <a:buNone/>
              <a:defRPr sz="2600">
                <a:solidFill>
                  <a:schemeClr val="lt1"/>
                </a:solidFill>
              </a:defRPr>
            </a:lvl4pPr>
            <a:lvl5pPr lvl="4" algn="ctr">
              <a:spcBef>
                <a:spcPts val="0"/>
              </a:spcBef>
              <a:spcAft>
                <a:spcPts val="0"/>
              </a:spcAft>
              <a:buClr>
                <a:schemeClr val="lt1"/>
              </a:buClr>
              <a:buSzPts val="2600"/>
              <a:buNone/>
              <a:defRPr sz="2600">
                <a:solidFill>
                  <a:schemeClr val="lt1"/>
                </a:solidFill>
              </a:defRPr>
            </a:lvl5pPr>
            <a:lvl6pPr lvl="5" algn="ctr">
              <a:spcBef>
                <a:spcPts val="0"/>
              </a:spcBef>
              <a:spcAft>
                <a:spcPts val="0"/>
              </a:spcAft>
              <a:buClr>
                <a:schemeClr val="lt1"/>
              </a:buClr>
              <a:buSzPts val="2600"/>
              <a:buNone/>
              <a:defRPr sz="2600">
                <a:solidFill>
                  <a:schemeClr val="lt1"/>
                </a:solidFill>
              </a:defRPr>
            </a:lvl6pPr>
            <a:lvl7pPr lvl="6" algn="ctr">
              <a:spcBef>
                <a:spcPts val="0"/>
              </a:spcBef>
              <a:spcAft>
                <a:spcPts val="0"/>
              </a:spcAft>
              <a:buClr>
                <a:schemeClr val="lt1"/>
              </a:buClr>
              <a:buSzPts val="2600"/>
              <a:buNone/>
              <a:defRPr sz="2600">
                <a:solidFill>
                  <a:schemeClr val="lt1"/>
                </a:solidFill>
              </a:defRPr>
            </a:lvl7pPr>
            <a:lvl8pPr lvl="7" algn="ctr">
              <a:spcBef>
                <a:spcPts val="0"/>
              </a:spcBef>
              <a:spcAft>
                <a:spcPts val="0"/>
              </a:spcAft>
              <a:buClr>
                <a:schemeClr val="lt1"/>
              </a:buClr>
              <a:buSzPts val="2600"/>
              <a:buNone/>
              <a:defRPr sz="2600">
                <a:solidFill>
                  <a:schemeClr val="lt1"/>
                </a:solidFill>
              </a:defRPr>
            </a:lvl8pPr>
            <a:lvl9pPr lvl="8" algn="ctr">
              <a:spcBef>
                <a:spcPts val="0"/>
              </a:spcBef>
              <a:spcAft>
                <a:spcPts val="0"/>
              </a:spcAft>
              <a:buClr>
                <a:schemeClr val="lt1"/>
              </a:buClr>
              <a:buSzPts val="2600"/>
              <a:buNone/>
              <a:defRPr sz="2600">
                <a:solidFill>
                  <a:schemeClr val="lt1"/>
                </a:solidFill>
              </a:defRPr>
            </a:lvl9pPr>
          </a:lstStyle>
          <a:p>
            <a:endParaRPr/>
          </a:p>
        </p:txBody>
      </p:sp>
      <p:sp>
        <p:nvSpPr>
          <p:cNvPr id="130" name="Google Shape;130;p23"/>
          <p:cNvSpPr txBox="1">
            <a:spLocks noGrp="1"/>
          </p:cNvSpPr>
          <p:nvPr>
            <p:ph type="body" idx="8"/>
          </p:nvPr>
        </p:nvSpPr>
        <p:spPr>
          <a:xfrm>
            <a:off x="6071975" y="3652575"/>
            <a:ext cx="2715600" cy="9264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lt1"/>
              </a:buClr>
              <a:buSzPts val="1000"/>
              <a:buChar char="●"/>
              <a:defRPr>
                <a:solidFill>
                  <a:schemeClr val="lt1"/>
                </a:solidFill>
              </a:defRPr>
            </a:lvl1pPr>
            <a:lvl2pPr marL="914400" lvl="1" indent="-292100">
              <a:spcBef>
                <a:spcPts val="0"/>
              </a:spcBef>
              <a:spcAft>
                <a:spcPts val="0"/>
              </a:spcAft>
              <a:buClr>
                <a:schemeClr val="lt1"/>
              </a:buClr>
              <a:buSzPts val="1000"/>
              <a:buChar char="○"/>
              <a:defRPr>
                <a:solidFill>
                  <a:schemeClr val="lt1"/>
                </a:solidFill>
              </a:defRPr>
            </a:lvl2pPr>
            <a:lvl3pPr marL="1371600" lvl="2" indent="-292100">
              <a:spcBef>
                <a:spcPts val="0"/>
              </a:spcBef>
              <a:spcAft>
                <a:spcPts val="0"/>
              </a:spcAft>
              <a:buClr>
                <a:schemeClr val="lt1"/>
              </a:buClr>
              <a:buSzPts val="1000"/>
              <a:buChar char="■"/>
              <a:defRPr>
                <a:solidFill>
                  <a:schemeClr val="lt1"/>
                </a:solidFill>
              </a:defRPr>
            </a:lvl3pPr>
            <a:lvl4pPr marL="1828800" lvl="3" indent="-292100">
              <a:spcBef>
                <a:spcPts val="0"/>
              </a:spcBef>
              <a:spcAft>
                <a:spcPts val="0"/>
              </a:spcAft>
              <a:buClr>
                <a:schemeClr val="lt1"/>
              </a:buClr>
              <a:buSzPts val="1000"/>
              <a:buChar char="●"/>
              <a:defRPr>
                <a:solidFill>
                  <a:schemeClr val="lt1"/>
                </a:solidFill>
              </a:defRPr>
            </a:lvl4pPr>
            <a:lvl5pPr marL="2286000" lvl="4" indent="-292100">
              <a:spcBef>
                <a:spcPts val="0"/>
              </a:spcBef>
              <a:spcAft>
                <a:spcPts val="0"/>
              </a:spcAft>
              <a:buClr>
                <a:schemeClr val="lt1"/>
              </a:buClr>
              <a:buSzPts val="1000"/>
              <a:buChar char="○"/>
              <a:defRPr>
                <a:solidFill>
                  <a:schemeClr val="lt1"/>
                </a:solidFill>
              </a:defRPr>
            </a:lvl5pPr>
            <a:lvl6pPr marL="2743200" lvl="5" indent="-292100">
              <a:spcBef>
                <a:spcPts val="0"/>
              </a:spcBef>
              <a:spcAft>
                <a:spcPts val="0"/>
              </a:spcAft>
              <a:buClr>
                <a:schemeClr val="lt1"/>
              </a:buClr>
              <a:buSzPts val="1000"/>
              <a:buChar char="■"/>
              <a:defRPr>
                <a:solidFill>
                  <a:schemeClr val="lt1"/>
                </a:solidFill>
              </a:defRPr>
            </a:lvl6pPr>
            <a:lvl7pPr marL="3200400" lvl="6" indent="-292100">
              <a:spcBef>
                <a:spcPts val="0"/>
              </a:spcBef>
              <a:spcAft>
                <a:spcPts val="0"/>
              </a:spcAft>
              <a:buClr>
                <a:schemeClr val="lt1"/>
              </a:buClr>
              <a:buSzPts val="1000"/>
              <a:buChar char="●"/>
              <a:defRPr>
                <a:solidFill>
                  <a:schemeClr val="lt1"/>
                </a:solidFill>
              </a:defRPr>
            </a:lvl7pPr>
            <a:lvl8pPr marL="3657600" lvl="7" indent="-292100">
              <a:spcBef>
                <a:spcPts val="0"/>
              </a:spcBef>
              <a:spcAft>
                <a:spcPts val="0"/>
              </a:spcAft>
              <a:buClr>
                <a:schemeClr val="lt1"/>
              </a:buClr>
              <a:buSzPts val="1000"/>
              <a:buChar char="○"/>
              <a:defRPr>
                <a:solidFill>
                  <a:schemeClr val="lt1"/>
                </a:solidFill>
              </a:defRPr>
            </a:lvl8pPr>
            <a:lvl9pPr marL="4114800" lvl="8" indent="-292100">
              <a:spcBef>
                <a:spcPts val="0"/>
              </a:spcBef>
              <a:spcAft>
                <a:spcPts val="0"/>
              </a:spcAft>
              <a:buClr>
                <a:schemeClr val="lt1"/>
              </a:buClr>
              <a:buSzPts val="1000"/>
              <a:buChar char="■"/>
              <a:defRPr>
                <a:solidFill>
                  <a:schemeClr val="lt1"/>
                </a:solidFill>
              </a:defRPr>
            </a:lvl9pPr>
          </a:lstStyle>
          <a:p>
            <a:endParaRPr/>
          </a:p>
        </p:txBody>
      </p:sp>
      <p:sp>
        <p:nvSpPr>
          <p:cNvPr id="131" name="Google Shape;131;p23"/>
          <p:cNvSpPr>
            <a:spLocks noGrp="1"/>
          </p:cNvSpPr>
          <p:nvPr>
            <p:ph type="pic" idx="9"/>
          </p:nvPr>
        </p:nvSpPr>
        <p:spPr>
          <a:xfrm>
            <a:off x="6071825" y="2172225"/>
            <a:ext cx="2715600" cy="1464600"/>
          </a:xfrm>
          <a:prstGeom prst="rect">
            <a:avLst/>
          </a:prstGeom>
          <a:noFill/>
          <a:ln>
            <a:noFill/>
          </a:ln>
        </p:spPr>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wo storyboards">
  <p:cSld name="SECTION_HEADER_1_1_1_1_1">
    <p:bg>
      <p:bgPr>
        <a:solidFill>
          <a:schemeClr val="accent2"/>
        </a:solidFill>
        <a:effectLst/>
      </p:bgPr>
    </p:bg>
    <p:spTree>
      <p:nvGrpSpPr>
        <p:cNvPr id="1" name="Shape 132"/>
        <p:cNvGrpSpPr/>
        <p:nvPr/>
      </p:nvGrpSpPr>
      <p:grpSpPr>
        <a:xfrm>
          <a:off x="0" y="0"/>
          <a:ext cx="0" cy="0"/>
          <a:chOff x="0" y="0"/>
          <a:chExt cx="0" cy="0"/>
        </a:xfrm>
      </p:grpSpPr>
      <p:sp>
        <p:nvSpPr>
          <p:cNvPr id="133" name="Google Shape;133;p24"/>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accent3"/>
              </a:buClr>
              <a:buSzPts val="5400"/>
              <a:buNone/>
              <a:defRPr sz="5400">
                <a:solidFill>
                  <a:schemeClr val="accent3"/>
                </a:solidFill>
              </a:defRPr>
            </a:lvl1pPr>
            <a:lvl2pPr lvl="1">
              <a:lnSpc>
                <a:spcPct val="80000"/>
              </a:lnSpc>
              <a:spcBef>
                <a:spcPts val="0"/>
              </a:spcBef>
              <a:spcAft>
                <a:spcPts val="0"/>
              </a:spcAft>
              <a:buClr>
                <a:schemeClr val="accent3"/>
              </a:buClr>
              <a:buSzPts val="5400"/>
              <a:buNone/>
              <a:defRPr sz="5400">
                <a:solidFill>
                  <a:schemeClr val="accent3"/>
                </a:solidFill>
              </a:defRPr>
            </a:lvl2pPr>
            <a:lvl3pPr lvl="2">
              <a:lnSpc>
                <a:spcPct val="80000"/>
              </a:lnSpc>
              <a:spcBef>
                <a:spcPts val="0"/>
              </a:spcBef>
              <a:spcAft>
                <a:spcPts val="0"/>
              </a:spcAft>
              <a:buClr>
                <a:schemeClr val="accent3"/>
              </a:buClr>
              <a:buSzPts val="5400"/>
              <a:buNone/>
              <a:defRPr sz="5400">
                <a:solidFill>
                  <a:schemeClr val="accent3"/>
                </a:solidFill>
              </a:defRPr>
            </a:lvl3pPr>
            <a:lvl4pPr lvl="3">
              <a:lnSpc>
                <a:spcPct val="80000"/>
              </a:lnSpc>
              <a:spcBef>
                <a:spcPts val="0"/>
              </a:spcBef>
              <a:spcAft>
                <a:spcPts val="0"/>
              </a:spcAft>
              <a:buClr>
                <a:schemeClr val="accent3"/>
              </a:buClr>
              <a:buSzPts val="5400"/>
              <a:buNone/>
              <a:defRPr sz="5400">
                <a:solidFill>
                  <a:schemeClr val="accent3"/>
                </a:solidFill>
              </a:defRPr>
            </a:lvl4pPr>
            <a:lvl5pPr lvl="4">
              <a:lnSpc>
                <a:spcPct val="80000"/>
              </a:lnSpc>
              <a:spcBef>
                <a:spcPts val="0"/>
              </a:spcBef>
              <a:spcAft>
                <a:spcPts val="0"/>
              </a:spcAft>
              <a:buClr>
                <a:schemeClr val="accent3"/>
              </a:buClr>
              <a:buSzPts val="5400"/>
              <a:buNone/>
              <a:defRPr sz="5400">
                <a:solidFill>
                  <a:schemeClr val="accent3"/>
                </a:solidFill>
              </a:defRPr>
            </a:lvl5pPr>
            <a:lvl6pPr lvl="5">
              <a:lnSpc>
                <a:spcPct val="80000"/>
              </a:lnSpc>
              <a:spcBef>
                <a:spcPts val="0"/>
              </a:spcBef>
              <a:spcAft>
                <a:spcPts val="0"/>
              </a:spcAft>
              <a:buClr>
                <a:schemeClr val="accent3"/>
              </a:buClr>
              <a:buSzPts val="5400"/>
              <a:buNone/>
              <a:defRPr sz="5400">
                <a:solidFill>
                  <a:schemeClr val="accent3"/>
                </a:solidFill>
              </a:defRPr>
            </a:lvl6pPr>
            <a:lvl7pPr lvl="6">
              <a:lnSpc>
                <a:spcPct val="80000"/>
              </a:lnSpc>
              <a:spcBef>
                <a:spcPts val="0"/>
              </a:spcBef>
              <a:spcAft>
                <a:spcPts val="0"/>
              </a:spcAft>
              <a:buClr>
                <a:schemeClr val="accent3"/>
              </a:buClr>
              <a:buSzPts val="5400"/>
              <a:buNone/>
              <a:defRPr sz="5400">
                <a:solidFill>
                  <a:schemeClr val="accent3"/>
                </a:solidFill>
              </a:defRPr>
            </a:lvl7pPr>
            <a:lvl8pPr lvl="7">
              <a:lnSpc>
                <a:spcPct val="80000"/>
              </a:lnSpc>
              <a:spcBef>
                <a:spcPts val="0"/>
              </a:spcBef>
              <a:spcAft>
                <a:spcPts val="0"/>
              </a:spcAft>
              <a:buClr>
                <a:schemeClr val="accent3"/>
              </a:buClr>
              <a:buSzPts val="5400"/>
              <a:buNone/>
              <a:defRPr sz="5400">
                <a:solidFill>
                  <a:schemeClr val="accent3"/>
                </a:solidFill>
              </a:defRPr>
            </a:lvl8pPr>
            <a:lvl9pPr lvl="8">
              <a:lnSpc>
                <a:spcPct val="80000"/>
              </a:lnSpc>
              <a:spcBef>
                <a:spcPts val="0"/>
              </a:spcBef>
              <a:spcAft>
                <a:spcPts val="0"/>
              </a:spcAft>
              <a:buClr>
                <a:schemeClr val="accent3"/>
              </a:buClr>
              <a:buSzPts val="5400"/>
              <a:buNone/>
              <a:defRPr sz="5400">
                <a:solidFill>
                  <a:schemeClr val="accent3"/>
                </a:solidFill>
              </a:defRPr>
            </a:lvl9pPr>
          </a:lstStyle>
          <a:p>
            <a:endParaRPr/>
          </a:p>
        </p:txBody>
      </p:sp>
      <p:sp>
        <p:nvSpPr>
          <p:cNvPr id="134" name="Google Shape;134;p24"/>
          <p:cNvSpPr txBox="1">
            <a:spLocks noGrp="1"/>
          </p:cNvSpPr>
          <p:nvPr>
            <p:ph type="subTitle" idx="1"/>
          </p:nvPr>
        </p:nvSpPr>
        <p:spPr>
          <a:xfrm>
            <a:off x="1048484" y="1423725"/>
            <a:ext cx="3062100" cy="748500"/>
          </a:xfrm>
          <a:prstGeom prst="rect">
            <a:avLst/>
          </a:prstGeom>
          <a:ln>
            <a:noFill/>
          </a:ln>
        </p:spPr>
        <p:txBody>
          <a:bodyPr spcFirstLastPara="1" wrap="square" lIns="91425" tIns="91425" rIns="91425" bIns="91425" anchor="t" anchorCtr="0">
            <a:noAutofit/>
          </a:bodyPr>
          <a:lstStyle>
            <a:lvl1pPr lvl="0">
              <a:spcBef>
                <a:spcPts val="0"/>
              </a:spcBef>
              <a:spcAft>
                <a:spcPts val="0"/>
              </a:spcAft>
              <a:buClr>
                <a:schemeClr val="accent3"/>
              </a:buClr>
              <a:buSzPts val="2000"/>
              <a:buNone/>
              <a:defRPr sz="2000">
                <a:solidFill>
                  <a:schemeClr val="accent3"/>
                </a:solidFill>
              </a:defRPr>
            </a:lvl1pPr>
            <a:lvl2pPr lvl="1" algn="ctr">
              <a:spcBef>
                <a:spcPts val="0"/>
              </a:spcBef>
              <a:spcAft>
                <a:spcPts val="0"/>
              </a:spcAft>
              <a:buClr>
                <a:schemeClr val="accent3"/>
              </a:buClr>
              <a:buSzPts val="2600"/>
              <a:buNone/>
              <a:defRPr sz="2600">
                <a:solidFill>
                  <a:schemeClr val="accent3"/>
                </a:solidFill>
              </a:defRPr>
            </a:lvl2pPr>
            <a:lvl3pPr lvl="2" algn="ctr">
              <a:spcBef>
                <a:spcPts val="0"/>
              </a:spcBef>
              <a:spcAft>
                <a:spcPts val="0"/>
              </a:spcAft>
              <a:buClr>
                <a:schemeClr val="accent3"/>
              </a:buClr>
              <a:buSzPts val="2600"/>
              <a:buNone/>
              <a:defRPr sz="2600">
                <a:solidFill>
                  <a:schemeClr val="accent3"/>
                </a:solidFill>
              </a:defRPr>
            </a:lvl3pPr>
            <a:lvl4pPr lvl="3" algn="ctr">
              <a:spcBef>
                <a:spcPts val="0"/>
              </a:spcBef>
              <a:spcAft>
                <a:spcPts val="0"/>
              </a:spcAft>
              <a:buClr>
                <a:schemeClr val="accent3"/>
              </a:buClr>
              <a:buSzPts val="2600"/>
              <a:buNone/>
              <a:defRPr sz="2600">
                <a:solidFill>
                  <a:schemeClr val="accent3"/>
                </a:solidFill>
              </a:defRPr>
            </a:lvl4pPr>
            <a:lvl5pPr lvl="4" algn="ctr">
              <a:spcBef>
                <a:spcPts val="0"/>
              </a:spcBef>
              <a:spcAft>
                <a:spcPts val="0"/>
              </a:spcAft>
              <a:buClr>
                <a:schemeClr val="accent3"/>
              </a:buClr>
              <a:buSzPts val="2600"/>
              <a:buNone/>
              <a:defRPr sz="2600">
                <a:solidFill>
                  <a:schemeClr val="accent3"/>
                </a:solidFill>
              </a:defRPr>
            </a:lvl5pPr>
            <a:lvl6pPr lvl="5" algn="ctr">
              <a:spcBef>
                <a:spcPts val="0"/>
              </a:spcBef>
              <a:spcAft>
                <a:spcPts val="0"/>
              </a:spcAft>
              <a:buClr>
                <a:schemeClr val="accent3"/>
              </a:buClr>
              <a:buSzPts val="2600"/>
              <a:buNone/>
              <a:defRPr sz="2600">
                <a:solidFill>
                  <a:schemeClr val="accent3"/>
                </a:solidFill>
              </a:defRPr>
            </a:lvl6pPr>
            <a:lvl7pPr lvl="6" algn="ctr">
              <a:spcBef>
                <a:spcPts val="0"/>
              </a:spcBef>
              <a:spcAft>
                <a:spcPts val="0"/>
              </a:spcAft>
              <a:buClr>
                <a:schemeClr val="accent3"/>
              </a:buClr>
              <a:buSzPts val="2600"/>
              <a:buNone/>
              <a:defRPr sz="2600">
                <a:solidFill>
                  <a:schemeClr val="accent3"/>
                </a:solidFill>
              </a:defRPr>
            </a:lvl7pPr>
            <a:lvl8pPr lvl="7" algn="ctr">
              <a:spcBef>
                <a:spcPts val="0"/>
              </a:spcBef>
              <a:spcAft>
                <a:spcPts val="0"/>
              </a:spcAft>
              <a:buClr>
                <a:schemeClr val="accent3"/>
              </a:buClr>
              <a:buSzPts val="2600"/>
              <a:buNone/>
              <a:defRPr sz="2600">
                <a:solidFill>
                  <a:schemeClr val="accent3"/>
                </a:solidFill>
              </a:defRPr>
            </a:lvl8pPr>
            <a:lvl9pPr lvl="8" algn="ctr">
              <a:spcBef>
                <a:spcPts val="0"/>
              </a:spcBef>
              <a:spcAft>
                <a:spcPts val="0"/>
              </a:spcAft>
              <a:buClr>
                <a:schemeClr val="accent3"/>
              </a:buClr>
              <a:buSzPts val="2600"/>
              <a:buNone/>
              <a:defRPr sz="2600">
                <a:solidFill>
                  <a:schemeClr val="accent3"/>
                </a:solidFill>
              </a:defRPr>
            </a:lvl9pPr>
          </a:lstStyle>
          <a:p>
            <a:endParaRPr/>
          </a:p>
        </p:txBody>
      </p:sp>
      <p:sp>
        <p:nvSpPr>
          <p:cNvPr id="135" name="Google Shape;135;p24"/>
          <p:cNvSpPr txBox="1">
            <a:spLocks noGrp="1"/>
          </p:cNvSpPr>
          <p:nvPr>
            <p:ph type="body" idx="2"/>
          </p:nvPr>
        </p:nvSpPr>
        <p:spPr>
          <a:xfrm>
            <a:off x="1048569" y="3652575"/>
            <a:ext cx="3062100" cy="9264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accent3"/>
              </a:buClr>
              <a:buSzPts val="1000"/>
              <a:buChar char="●"/>
              <a:defRPr>
                <a:solidFill>
                  <a:schemeClr val="accent3"/>
                </a:solidFill>
              </a:defRPr>
            </a:lvl1pPr>
            <a:lvl2pPr marL="914400" lvl="1" indent="-292100">
              <a:spcBef>
                <a:spcPts val="0"/>
              </a:spcBef>
              <a:spcAft>
                <a:spcPts val="0"/>
              </a:spcAft>
              <a:buClr>
                <a:schemeClr val="accent3"/>
              </a:buClr>
              <a:buSzPts val="1000"/>
              <a:buChar char="○"/>
              <a:defRPr>
                <a:solidFill>
                  <a:schemeClr val="accent3"/>
                </a:solidFill>
              </a:defRPr>
            </a:lvl2pPr>
            <a:lvl3pPr marL="1371600" lvl="2" indent="-292100">
              <a:spcBef>
                <a:spcPts val="0"/>
              </a:spcBef>
              <a:spcAft>
                <a:spcPts val="0"/>
              </a:spcAft>
              <a:buClr>
                <a:schemeClr val="accent3"/>
              </a:buClr>
              <a:buSzPts val="1000"/>
              <a:buChar char="■"/>
              <a:defRPr>
                <a:solidFill>
                  <a:schemeClr val="accent3"/>
                </a:solidFill>
              </a:defRPr>
            </a:lvl3pPr>
            <a:lvl4pPr marL="1828800" lvl="3" indent="-292100">
              <a:spcBef>
                <a:spcPts val="0"/>
              </a:spcBef>
              <a:spcAft>
                <a:spcPts val="0"/>
              </a:spcAft>
              <a:buClr>
                <a:schemeClr val="accent3"/>
              </a:buClr>
              <a:buSzPts val="1000"/>
              <a:buChar char="●"/>
              <a:defRPr>
                <a:solidFill>
                  <a:schemeClr val="accent3"/>
                </a:solidFill>
              </a:defRPr>
            </a:lvl4pPr>
            <a:lvl5pPr marL="2286000" lvl="4" indent="-292100">
              <a:spcBef>
                <a:spcPts val="0"/>
              </a:spcBef>
              <a:spcAft>
                <a:spcPts val="0"/>
              </a:spcAft>
              <a:buClr>
                <a:schemeClr val="accent3"/>
              </a:buClr>
              <a:buSzPts val="1000"/>
              <a:buChar char="○"/>
              <a:defRPr>
                <a:solidFill>
                  <a:schemeClr val="accent3"/>
                </a:solidFill>
              </a:defRPr>
            </a:lvl5pPr>
            <a:lvl6pPr marL="2743200" lvl="5" indent="-292100">
              <a:spcBef>
                <a:spcPts val="0"/>
              </a:spcBef>
              <a:spcAft>
                <a:spcPts val="0"/>
              </a:spcAft>
              <a:buClr>
                <a:schemeClr val="accent3"/>
              </a:buClr>
              <a:buSzPts val="1000"/>
              <a:buChar char="■"/>
              <a:defRPr>
                <a:solidFill>
                  <a:schemeClr val="accent3"/>
                </a:solidFill>
              </a:defRPr>
            </a:lvl6pPr>
            <a:lvl7pPr marL="3200400" lvl="6" indent="-292100">
              <a:spcBef>
                <a:spcPts val="0"/>
              </a:spcBef>
              <a:spcAft>
                <a:spcPts val="0"/>
              </a:spcAft>
              <a:buClr>
                <a:schemeClr val="accent3"/>
              </a:buClr>
              <a:buSzPts val="1000"/>
              <a:buChar char="●"/>
              <a:defRPr>
                <a:solidFill>
                  <a:schemeClr val="accent3"/>
                </a:solidFill>
              </a:defRPr>
            </a:lvl7pPr>
            <a:lvl8pPr marL="3657600" lvl="7" indent="-292100">
              <a:spcBef>
                <a:spcPts val="0"/>
              </a:spcBef>
              <a:spcAft>
                <a:spcPts val="0"/>
              </a:spcAft>
              <a:buClr>
                <a:schemeClr val="accent3"/>
              </a:buClr>
              <a:buSzPts val="1000"/>
              <a:buChar char="○"/>
              <a:defRPr>
                <a:solidFill>
                  <a:schemeClr val="accent3"/>
                </a:solidFill>
              </a:defRPr>
            </a:lvl8pPr>
            <a:lvl9pPr marL="4114800" lvl="8" indent="-292100">
              <a:spcBef>
                <a:spcPts val="0"/>
              </a:spcBef>
              <a:spcAft>
                <a:spcPts val="0"/>
              </a:spcAft>
              <a:buClr>
                <a:schemeClr val="accent3"/>
              </a:buClr>
              <a:buSzPts val="1000"/>
              <a:buChar char="■"/>
              <a:defRPr>
                <a:solidFill>
                  <a:schemeClr val="accent3"/>
                </a:solidFill>
              </a:defRPr>
            </a:lvl9pPr>
          </a:lstStyle>
          <a:p>
            <a:endParaRPr/>
          </a:p>
        </p:txBody>
      </p:sp>
      <p:sp>
        <p:nvSpPr>
          <p:cNvPr id="136" name="Google Shape;136;p24"/>
          <p:cNvSpPr>
            <a:spLocks noGrp="1"/>
          </p:cNvSpPr>
          <p:nvPr>
            <p:ph type="pic" idx="3"/>
          </p:nvPr>
        </p:nvSpPr>
        <p:spPr>
          <a:xfrm>
            <a:off x="1048399" y="2172225"/>
            <a:ext cx="3062100" cy="1464600"/>
          </a:xfrm>
          <a:prstGeom prst="rect">
            <a:avLst/>
          </a:prstGeom>
          <a:noFill/>
          <a:ln>
            <a:noFill/>
          </a:ln>
        </p:spPr>
      </p:sp>
      <p:sp>
        <p:nvSpPr>
          <p:cNvPr id="137" name="Google Shape;137;p24"/>
          <p:cNvSpPr txBox="1">
            <a:spLocks noGrp="1"/>
          </p:cNvSpPr>
          <p:nvPr>
            <p:ph type="subTitle" idx="4"/>
          </p:nvPr>
        </p:nvSpPr>
        <p:spPr>
          <a:xfrm>
            <a:off x="5033560" y="1423725"/>
            <a:ext cx="3061800" cy="748500"/>
          </a:xfrm>
          <a:prstGeom prst="rect">
            <a:avLst/>
          </a:prstGeom>
          <a:ln>
            <a:noFill/>
          </a:ln>
        </p:spPr>
        <p:txBody>
          <a:bodyPr spcFirstLastPara="1" wrap="square" lIns="91425" tIns="91425" rIns="91425" bIns="91425" anchor="t" anchorCtr="0">
            <a:noAutofit/>
          </a:bodyPr>
          <a:lstStyle>
            <a:lvl1pPr lvl="0">
              <a:spcBef>
                <a:spcPts val="0"/>
              </a:spcBef>
              <a:spcAft>
                <a:spcPts val="0"/>
              </a:spcAft>
              <a:buClr>
                <a:schemeClr val="accent3"/>
              </a:buClr>
              <a:buSzPts val="2000"/>
              <a:buNone/>
              <a:defRPr sz="2000">
                <a:solidFill>
                  <a:schemeClr val="accent3"/>
                </a:solidFill>
              </a:defRPr>
            </a:lvl1pPr>
            <a:lvl2pPr lvl="1" algn="ctr">
              <a:spcBef>
                <a:spcPts val="0"/>
              </a:spcBef>
              <a:spcAft>
                <a:spcPts val="0"/>
              </a:spcAft>
              <a:buClr>
                <a:schemeClr val="accent3"/>
              </a:buClr>
              <a:buSzPts val="2600"/>
              <a:buNone/>
              <a:defRPr sz="2600">
                <a:solidFill>
                  <a:schemeClr val="accent3"/>
                </a:solidFill>
              </a:defRPr>
            </a:lvl2pPr>
            <a:lvl3pPr lvl="2" algn="ctr">
              <a:spcBef>
                <a:spcPts val="0"/>
              </a:spcBef>
              <a:spcAft>
                <a:spcPts val="0"/>
              </a:spcAft>
              <a:buClr>
                <a:schemeClr val="accent3"/>
              </a:buClr>
              <a:buSzPts val="2600"/>
              <a:buNone/>
              <a:defRPr sz="2600">
                <a:solidFill>
                  <a:schemeClr val="accent3"/>
                </a:solidFill>
              </a:defRPr>
            </a:lvl3pPr>
            <a:lvl4pPr lvl="3" algn="ctr">
              <a:spcBef>
                <a:spcPts val="0"/>
              </a:spcBef>
              <a:spcAft>
                <a:spcPts val="0"/>
              </a:spcAft>
              <a:buClr>
                <a:schemeClr val="accent3"/>
              </a:buClr>
              <a:buSzPts val="2600"/>
              <a:buNone/>
              <a:defRPr sz="2600">
                <a:solidFill>
                  <a:schemeClr val="accent3"/>
                </a:solidFill>
              </a:defRPr>
            </a:lvl4pPr>
            <a:lvl5pPr lvl="4" algn="ctr">
              <a:spcBef>
                <a:spcPts val="0"/>
              </a:spcBef>
              <a:spcAft>
                <a:spcPts val="0"/>
              </a:spcAft>
              <a:buClr>
                <a:schemeClr val="accent3"/>
              </a:buClr>
              <a:buSzPts val="2600"/>
              <a:buNone/>
              <a:defRPr sz="2600">
                <a:solidFill>
                  <a:schemeClr val="accent3"/>
                </a:solidFill>
              </a:defRPr>
            </a:lvl5pPr>
            <a:lvl6pPr lvl="5" algn="ctr">
              <a:spcBef>
                <a:spcPts val="0"/>
              </a:spcBef>
              <a:spcAft>
                <a:spcPts val="0"/>
              </a:spcAft>
              <a:buClr>
                <a:schemeClr val="accent3"/>
              </a:buClr>
              <a:buSzPts val="2600"/>
              <a:buNone/>
              <a:defRPr sz="2600">
                <a:solidFill>
                  <a:schemeClr val="accent3"/>
                </a:solidFill>
              </a:defRPr>
            </a:lvl6pPr>
            <a:lvl7pPr lvl="6" algn="ctr">
              <a:spcBef>
                <a:spcPts val="0"/>
              </a:spcBef>
              <a:spcAft>
                <a:spcPts val="0"/>
              </a:spcAft>
              <a:buClr>
                <a:schemeClr val="accent3"/>
              </a:buClr>
              <a:buSzPts val="2600"/>
              <a:buNone/>
              <a:defRPr sz="2600">
                <a:solidFill>
                  <a:schemeClr val="accent3"/>
                </a:solidFill>
              </a:defRPr>
            </a:lvl7pPr>
            <a:lvl8pPr lvl="7" algn="ctr">
              <a:spcBef>
                <a:spcPts val="0"/>
              </a:spcBef>
              <a:spcAft>
                <a:spcPts val="0"/>
              </a:spcAft>
              <a:buClr>
                <a:schemeClr val="accent3"/>
              </a:buClr>
              <a:buSzPts val="2600"/>
              <a:buNone/>
              <a:defRPr sz="2600">
                <a:solidFill>
                  <a:schemeClr val="accent3"/>
                </a:solidFill>
              </a:defRPr>
            </a:lvl8pPr>
            <a:lvl9pPr lvl="8" algn="ctr">
              <a:spcBef>
                <a:spcPts val="0"/>
              </a:spcBef>
              <a:spcAft>
                <a:spcPts val="0"/>
              </a:spcAft>
              <a:buClr>
                <a:schemeClr val="accent3"/>
              </a:buClr>
              <a:buSzPts val="2600"/>
              <a:buNone/>
              <a:defRPr sz="2600">
                <a:solidFill>
                  <a:schemeClr val="accent3"/>
                </a:solidFill>
              </a:defRPr>
            </a:lvl9pPr>
          </a:lstStyle>
          <a:p>
            <a:endParaRPr/>
          </a:p>
        </p:txBody>
      </p:sp>
      <p:sp>
        <p:nvSpPr>
          <p:cNvPr id="138" name="Google Shape;138;p24"/>
          <p:cNvSpPr txBox="1">
            <a:spLocks noGrp="1"/>
          </p:cNvSpPr>
          <p:nvPr>
            <p:ph type="body" idx="5"/>
          </p:nvPr>
        </p:nvSpPr>
        <p:spPr>
          <a:xfrm>
            <a:off x="5033644" y="3652575"/>
            <a:ext cx="3061800" cy="9264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accent3"/>
              </a:buClr>
              <a:buSzPts val="1000"/>
              <a:buChar char="●"/>
              <a:defRPr>
                <a:solidFill>
                  <a:schemeClr val="accent3"/>
                </a:solidFill>
              </a:defRPr>
            </a:lvl1pPr>
            <a:lvl2pPr marL="914400" lvl="1" indent="-292100">
              <a:spcBef>
                <a:spcPts val="0"/>
              </a:spcBef>
              <a:spcAft>
                <a:spcPts val="0"/>
              </a:spcAft>
              <a:buClr>
                <a:schemeClr val="accent3"/>
              </a:buClr>
              <a:buSzPts val="1000"/>
              <a:buChar char="○"/>
              <a:defRPr>
                <a:solidFill>
                  <a:schemeClr val="accent3"/>
                </a:solidFill>
              </a:defRPr>
            </a:lvl2pPr>
            <a:lvl3pPr marL="1371600" lvl="2" indent="-292100">
              <a:spcBef>
                <a:spcPts val="0"/>
              </a:spcBef>
              <a:spcAft>
                <a:spcPts val="0"/>
              </a:spcAft>
              <a:buClr>
                <a:schemeClr val="accent3"/>
              </a:buClr>
              <a:buSzPts val="1000"/>
              <a:buChar char="■"/>
              <a:defRPr>
                <a:solidFill>
                  <a:schemeClr val="accent3"/>
                </a:solidFill>
              </a:defRPr>
            </a:lvl3pPr>
            <a:lvl4pPr marL="1828800" lvl="3" indent="-292100">
              <a:spcBef>
                <a:spcPts val="0"/>
              </a:spcBef>
              <a:spcAft>
                <a:spcPts val="0"/>
              </a:spcAft>
              <a:buClr>
                <a:schemeClr val="accent3"/>
              </a:buClr>
              <a:buSzPts val="1000"/>
              <a:buChar char="●"/>
              <a:defRPr>
                <a:solidFill>
                  <a:schemeClr val="accent3"/>
                </a:solidFill>
              </a:defRPr>
            </a:lvl4pPr>
            <a:lvl5pPr marL="2286000" lvl="4" indent="-292100">
              <a:spcBef>
                <a:spcPts val="0"/>
              </a:spcBef>
              <a:spcAft>
                <a:spcPts val="0"/>
              </a:spcAft>
              <a:buClr>
                <a:schemeClr val="accent3"/>
              </a:buClr>
              <a:buSzPts val="1000"/>
              <a:buChar char="○"/>
              <a:defRPr>
                <a:solidFill>
                  <a:schemeClr val="accent3"/>
                </a:solidFill>
              </a:defRPr>
            </a:lvl5pPr>
            <a:lvl6pPr marL="2743200" lvl="5" indent="-292100">
              <a:spcBef>
                <a:spcPts val="0"/>
              </a:spcBef>
              <a:spcAft>
                <a:spcPts val="0"/>
              </a:spcAft>
              <a:buClr>
                <a:schemeClr val="accent3"/>
              </a:buClr>
              <a:buSzPts val="1000"/>
              <a:buChar char="■"/>
              <a:defRPr>
                <a:solidFill>
                  <a:schemeClr val="accent3"/>
                </a:solidFill>
              </a:defRPr>
            </a:lvl6pPr>
            <a:lvl7pPr marL="3200400" lvl="6" indent="-292100">
              <a:spcBef>
                <a:spcPts val="0"/>
              </a:spcBef>
              <a:spcAft>
                <a:spcPts val="0"/>
              </a:spcAft>
              <a:buClr>
                <a:schemeClr val="accent3"/>
              </a:buClr>
              <a:buSzPts val="1000"/>
              <a:buChar char="●"/>
              <a:defRPr>
                <a:solidFill>
                  <a:schemeClr val="accent3"/>
                </a:solidFill>
              </a:defRPr>
            </a:lvl7pPr>
            <a:lvl8pPr marL="3657600" lvl="7" indent="-292100">
              <a:spcBef>
                <a:spcPts val="0"/>
              </a:spcBef>
              <a:spcAft>
                <a:spcPts val="0"/>
              </a:spcAft>
              <a:buClr>
                <a:schemeClr val="accent3"/>
              </a:buClr>
              <a:buSzPts val="1000"/>
              <a:buChar char="○"/>
              <a:defRPr>
                <a:solidFill>
                  <a:schemeClr val="accent3"/>
                </a:solidFill>
              </a:defRPr>
            </a:lvl8pPr>
            <a:lvl9pPr marL="4114800" lvl="8" indent="-292100">
              <a:spcBef>
                <a:spcPts val="0"/>
              </a:spcBef>
              <a:spcAft>
                <a:spcPts val="0"/>
              </a:spcAft>
              <a:buClr>
                <a:schemeClr val="accent3"/>
              </a:buClr>
              <a:buSzPts val="1000"/>
              <a:buChar char="■"/>
              <a:defRPr>
                <a:solidFill>
                  <a:schemeClr val="accent3"/>
                </a:solidFill>
              </a:defRPr>
            </a:lvl9pPr>
          </a:lstStyle>
          <a:p>
            <a:endParaRPr/>
          </a:p>
        </p:txBody>
      </p:sp>
      <p:sp>
        <p:nvSpPr>
          <p:cNvPr id="139" name="Google Shape;139;p24"/>
          <p:cNvSpPr>
            <a:spLocks noGrp="1"/>
          </p:cNvSpPr>
          <p:nvPr>
            <p:ph type="pic" idx="6"/>
          </p:nvPr>
        </p:nvSpPr>
        <p:spPr>
          <a:xfrm>
            <a:off x="5033475" y="2172225"/>
            <a:ext cx="3061800" cy="1464600"/>
          </a:xfrm>
          <a:prstGeom prst="rect">
            <a:avLst/>
          </a:prstGeom>
          <a:noFill/>
          <a:ln>
            <a:noFill/>
          </a:ln>
        </p:spPr>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What Does It Do?" type="tx">
  <p:cSld name="TITLE_AND_BODY">
    <p:bg>
      <p:bgPr>
        <a:solidFill>
          <a:schemeClr val="dk2"/>
        </a:solidFill>
        <a:effectLst/>
      </p:bgPr>
    </p:bg>
    <p:spTree>
      <p:nvGrpSpPr>
        <p:cNvPr id="1" name="Shape 140"/>
        <p:cNvGrpSpPr/>
        <p:nvPr/>
      </p:nvGrpSpPr>
      <p:grpSpPr>
        <a:xfrm>
          <a:off x="0" y="0"/>
          <a:ext cx="0" cy="0"/>
          <a:chOff x="0" y="0"/>
          <a:chExt cx="0" cy="0"/>
        </a:xfrm>
      </p:grpSpPr>
      <p:sp>
        <p:nvSpPr>
          <p:cNvPr id="141" name="Google Shape;141;p25"/>
          <p:cNvSpPr>
            <a:spLocks noGrp="1"/>
          </p:cNvSpPr>
          <p:nvPr>
            <p:ph type="pic" idx="2"/>
          </p:nvPr>
        </p:nvSpPr>
        <p:spPr>
          <a:xfrm>
            <a:off x="5154300" y="0"/>
            <a:ext cx="3989700" cy="5143500"/>
          </a:xfrm>
          <a:prstGeom prst="rect">
            <a:avLst/>
          </a:prstGeom>
          <a:noFill/>
          <a:ln>
            <a:noFill/>
          </a:ln>
        </p:spPr>
      </p:sp>
      <p:sp>
        <p:nvSpPr>
          <p:cNvPr id="142" name="Google Shape;142;p25"/>
          <p:cNvSpPr/>
          <p:nvPr/>
        </p:nvSpPr>
        <p:spPr>
          <a:xfrm>
            <a:off x="245600" y="205150"/>
            <a:ext cx="4662600" cy="4715100"/>
          </a:xfrm>
          <a:prstGeom prst="rect">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43" name="Google Shape;143;p25"/>
          <p:cNvSpPr/>
          <p:nvPr/>
        </p:nvSpPr>
        <p:spPr>
          <a:xfrm>
            <a:off x="328850" y="279550"/>
            <a:ext cx="4496100" cy="4566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44" name="Google Shape;144;p25"/>
          <p:cNvSpPr txBox="1">
            <a:spLocks noGrp="1"/>
          </p:cNvSpPr>
          <p:nvPr>
            <p:ph type="title"/>
          </p:nvPr>
        </p:nvSpPr>
        <p:spPr>
          <a:xfrm>
            <a:off x="447800" y="391325"/>
            <a:ext cx="4250100" cy="20940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5400"/>
              <a:buNone/>
              <a:defRPr sz="5400">
                <a:solidFill>
                  <a:schemeClr val="lt1"/>
                </a:solidFill>
              </a:defRPr>
            </a:lvl1pPr>
            <a:lvl2pPr lvl="1">
              <a:lnSpc>
                <a:spcPct val="80000"/>
              </a:lnSpc>
              <a:spcBef>
                <a:spcPts val="0"/>
              </a:spcBef>
              <a:spcAft>
                <a:spcPts val="0"/>
              </a:spcAft>
              <a:buClr>
                <a:schemeClr val="lt1"/>
              </a:buClr>
              <a:buSzPts val="5400"/>
              <a:buNone/>
              <a:defRPr sz="5400">
                <a:solidFill>
                  <a:schemeClr val="lt1"/>
                </a:solidFill>
              </a:defRPr>
            </a:lvl2pPr>
            <a:lvl3pPr lvl="2">
              <a:lnSpc>
                <a:spcPct val="80000"/>
              </a:lnSpc>
              <a:spcBef>
                <a:spcPts val="0"/>
              </a:spcBef>
              <a:spcAft>
                <a:spcPts val="0"/>
              </a:spcAft>
              <a:buClr>
                <a:schemeClr val="lt1"/>
              </a:buClr>
              <a:buSzPts val="5400"/>
              <a:buNone/>
              <a:defRPr sz="5400">
                <a:solidFill>
                  <a:schemeClr val="lt1"/>
                </a:solidFill>
              </a:defRPr>
            </a:lvl3pPr>
            <a:lvl4pPr lvl="3">
              <a:lnSpc>
                <a:spcPct val="80000"/>
              </a:lnSpc>
              <a:spcBef>
                <a:spcPts val="0"/>
              </a:spcBef>
              <a:spcAft>
                <a:spcPts val="0"/>
              </a:spcAft>
              <a:buClr>
                <a:schemeClr val="lt1"/>
              </a:buClr>
              <a:buSzPts val="5400"/>
              <a:buNone/>
              <a:defRPr sz="5400">
                <a:solidFill>
                  <a:schemeClr val="lt1"/>
                </a:solidFill>
              </a:defRPr>
            </a:lvl4pPr>
            <a:lvl5pPr lvl="4">
              <a:lnSpc>
                <a:spcPct val="80000"/>
              </a:lnSpc>
              <a:spcBef>
                <a:spcPts val="0"/>
              </a:spcBef>
              <a:spcAft>
                <a:spcPts val="0"/>
              </a:spcAft>
              <a:buClr>
                <a:schemeClr val="lt1"/>
              </a:buClr>
              <a:buSzPts val="5400"/>
              <a:buNone/>
              <a:defRPr sz="5400">
                <a:solidFill>
                  <a:schemeClr val="lt1"/>
                </a:solidFill>
              </a:defRPr>
            </a:lvl5pPr>
            <a:lvl6pPr lvl="5">
              <a:lnSpc>
                <a:spcPct val="80000"/>
              </a:lnSpc>
              <a:spcBef>
                <a:spcPts val="0"/>
              </a:spcBef>
              <a:spcAft>
                <a:spcPts val="0"/>
              </a:spcAft>
              <a:buClr>
                <a:schemeClr val="lt1"/>
              </a:buClr>
              <a:buSzPts val="5400"/>
              <a:buNone/>
              <a:defRPr sz="5400">
                <a:solidFill>
                  <a:schemeClr val="lt1"/>
                </a:solidFill>
              </a:defRPr>
            </a:lvl6pPr>
            <a:lvl7pPr lvl="6">
              <a:lnSpc>
                <a:spcPct val="80000"/>
              </a:lnSpc>
              <a:spcBef>
                <a:spcPts val="0"/>
              </a:spcBef>
              <a:spcAft>
                <a:spcPts val="0"/>
              </a:spcAft>
              <a:buClr>
                <a:schemeClr val="lt1"/>
              </a:buClr>
              <a:buSzPts val="5400"/>
              <a:buNone/>
              <a:defRPr sz="5400">
                <a:solidFill>
                  <a:schemeClr val="lt1"/>
                </a:solidFill>
              </a:defRPr>
            </a:lvl7pPr>
            <a:lvl8pPr lvl="7">
              <a:lnSpc>
                <a:spcPct val="80000"/>
              </a:lnSpc>
              <a:spcBef>
                <a:spcPts val="0"/>
              </a:spcBef>
              <a:spcAft>
                <a:spcPts val="0"/>
              </a:spcAft>
              <a:buClr>
                <a:schemeClr val="lt1"/>
              </a:buClr>
              <a:buSzPts val="5400"/>
              <a:buNone/>
              <a:defRPr sz="5400">
                <a:solidFill>
                  <a:schemeClr val="lt1"/>
                </a:solidFill>
              </a:defRPr>
            </a:lvl8pPr>
            <a:lvl9pPr lvl="8">
              <a:lnSpc>
                <a:spcPct val="80000"/>
              </a:lnSpc>
              <a:spcBef>
                <a:spcPts val="0"/>
              </a:spcBef>
              <a:spcAft>
                <a:spcPts val="0"/>
              </a:spcAft>
              <a:buClr>
                <a:schemeClr val="lt1"/>
              </a:buClr>
              <a:buSzPts val="5400"/>
              <a:buNone/>
              <a:defRPr sz="5400">
                <a:solidFill>
                  <a:schemeClr val="lt1"/>
                </a:solidFill>
              </a:defRPr>
            </a:lvl9pPr>
          </a:lstStyle>
          <a:p>
            <a:endParaRPr/>
          </a:p>
        </p:txBody>
      </p:sp>
      <p:sp>
        <p:nvSpPr>
          <p:cNvPr id="145" name="Google Shape;145;p25"/>
          <p:cNvSpPr txBox="1">
            <a:spLocks noGrp="1"/>
          </p:cNvSpPr>
          <p:nvPr>
            <p:ph type="subTitle" idx="1"/>
          </p:nvPr>
        </p:nvSpPr>
        <p:spPr>
          <a:xfrm>
            <a:off x="450150" y="2405400"/>
            <a:ext cx="4250100" cy="23205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2600"/>
              <a:buNone/>
              <a:defRPr sz="2600">
                <a:solidFill>
                  <a:schemeClr val="lt1"/>
                </a:solidFill>
              </a:defRPr>
            </a:lvl1pPr>
            <a:lvl2pPr lvl="1">
              <a:spcBef>
                <a:spcPts val="0"/>
              </a:spcBef>
              <a:spcAft>
                <a:spcPts val="0"/>
              </a:spcAft>
              <a:buClr>
                <a:schemeClr val="lt1"/>
              </a:buClr>
              <a:buSzPts val="2000"/>
              <a:buNone/>
              <a:defRPr sz="2000">
                <a:solidFill>
                  <a:schemeClr val="lt1"/>
                </a:solidFill>
              </a:defRPr>
            </a:lvl2pPr>
            <a:lvl3pPr lvl="2">
              <a:spcBef>
                <a:spcPts val="0"/>
              </a:spcBef>
              <a:spcAft>
                <a:spcPts val="0"/>
              </a:spcAft>
              <a:buClr>
                <a:schemeClr val="lt1"/>
              </a:buClr>
              <a:buSzPts val="2000"/>
              <a:buNone/>
              <a:defRPr sz="2000">
                <a:solidFill>
                  <a:schemeClr val="lt1"/>
                </a:solidFill>
              </a:defRPr>
            </a:lvl3pPr>
            <a:lvl4pPr lvl="3">
              <a:spcBef>
                <a:spcPts val="0"/>
              </a:spcBef>
              <a:spcAft>
                <a:spcPts val="0"/>
              </a:spcAft>
              <a:buClr>
                <a:schemeClr val="lt1"/>
              </a:buClr>
              <a:buSzPts val="2000"/>
              <a:buNone/>
              <a:defRPr sz="2000">
                <a:solidFill>
                  <a:schemeClr val="lt1"/>
                </a:solidFill>
              </a:defRPr>
            </a:lvl4pPr>
            <a:lvl5pPr lvl="4">
              <a:spcBef>
                <a:spcPts val="0"/>
              </a:spcBef>
              <a:spcAft>
                <a:spcPts val="0"/>
              </a:spcAft>
              <a:buClr>
                <a:schemeClr val="lt1"/>
              </a:buClr>
              <a:buSzPts val="2000"/>
              <a:buNone/>
              <a:defRPr sz="2000">
                <a:solidFill>
                  <a:schemeClr val="lt1"/>
                </a:solidFill>
              </a:defRPr>
            </a:lvl5pPr>
            <a:lvl6pPr lvl="5">
              <a:spcBef>
                <a:spcPts val="0"/>
              </a:spcBef>
              <a:spcAft>
                <a:spcPts val="0"/>
              </a:spcAft>
              <a:buClr>
                <a:schemeClr val="lt1"/>
              </a:buClr>
              <a:buSzPts val="2000"/>
              <a:buNone/>
              <a:defRPr sz="2000">
                <a:solidFill>
                  <a:schemeClr val="lt1"/>
                </a:solidFill>
              </a:defRPr>
            </a:lvl6pPr>
            <a:lvl7pPr lvl="6">
              <a:spcBef>
                <a:spcPts val="0"/>
              </a:spcBef>
              <a:spcAft>
                <a:spcPts val="0"/>
              </a:spcAft>
              <a:buClr>
                <a:schemeClr val="lt1"/>
              </a:buClr>
              <a:buSzPts val="2000"/>
              <a:buNone/>
              <a:defRPr sz="2000">
                <a:solidFill>
                  <a:schemeClr val="lt1"/>
                </a:solidFill>
              </a:defRPr>
            </a:lvl7pPr>
            <a:lvl8pPr lvl="7">
              <a:spcBef>
                <a:spcPts val="0"/>
              </a:spcBef>
              <a:spcAft>
                <a:spcPts val="0"/>
              </a:spcAft>
              <a:buClr>
                <a:schemeClr val="lt1"/>
              </a:buClr>
              <a:buSzPts val="2000"/>
              <a:buNone/>
              <a:defRPr sz="2000">
                <a:solidFill>
                  <a:schemeClr val="lt1"/>
                </a:solidFill>
              </a:defRPr>
            </a:lvl8pPr>
            <a:lvl9pPr lvl="8">
              <a:spcBef>
                <a:spcPts val="0"/>
              </a:spcBef>
              <a:spcAft>
                <a:spcPts val="0"/>
              </a:spcAft>
              <a:buClr>
                <a:schemeClr val="lt1"/>
              </a:buClr>
              <a:buSzPts val="2000"/>
              <a:buNone/>
              <a:defRPr sz="2000">
                <a:solidFill>
                  <a:schemeClr val="lt1"/>
                </a:solidFill>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Image grid">
  <p:cSld name="TITLE_AND_BODY_3">
    <p:bg>
      <p:bgPr>
        <a:solidFill>
          <a:schemeClr val="accent4"/>
        </a:solidFill>
        <a:effectLst/>
      </p:bgPr>
    </p:bg>
    <p:spTree>
      <p:nvGrpSpPr>
        <p:cNvPr id="1" name="Shape 146"/>
        <p:cNvGrpSpPr/>
        <p:nvPr/>
      </p:nvGrpSpPr>
      <p:grpSpPr>
        <a:xfrm>
          <a:off x="0" y="0"/>
          <a:ext cx="0" cy="0"/>
          <a:chOff x="0" y="0"/>
          <a:chExt cx="0" cy="0"/>
        </a:xfrm>
      </p:grpSpPr>
      <p:sp>
        <p:nvSpPr>
          <p:cNvPr id="147" name="Google Shape;147;p26"/>
          <p:cNvSpPr/>
          <p:nvPr/>
        </p:nvSpPr>
        <p:spPr>
          <a:xfrm>
            <a:off x="245600" y="205150"/>
            <a:ext cx="3483900" cy="4715100"/>
          </a:xfrm>
          <a:prstGeom prst="rect">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48" name="Google Shape;148;p26"/>
          <p:cNvSpPr/>
          <p:nvPr/>
        </p:nvSpPr>
        <p:spPr>
          <a:xfrm>
            <a:off x="328850" y="279550"/>
            <a:ext cx="3317400" cy="4566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49" name="Google Shape;149;p26"/>
          <p:cNvSpPr txBox="1">
            <a:spLocks noGrp="1"/>
          </p:cNvSpPr>
          <p:nvPr>
            <p:ph type="title"/>
          </p:nvPr>
        </p:nvSpPr>
        <p:spPr>
          <a:xfrm>
            <a:off x="447800" y="391325"/>
            <a:ext cx="3071400" cy="20940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accent6"/>
              </a:buClr>
              <a:buSzPts val="5400"/>
              <a:buNone/>
              <a:defRPr sz="5400">
                <a:solidFill>
                  <a:schemeClr val="accent6"/>
                </a:solidFill>
              </a:defRPr>
            </a:lvl1pPr>
            <a:lvl2pPr lvl="1">
              <a:lnSpc>
                <a:spcPct val="80000"/>
              </a:lnSpc>
              <a:spcBef>
                <a:spcPts val="0"/>
              </a:spcBef>
              <a:spcAft>
                <a:spcPts val="0"/>
              </a:spcAft>
              <a:buClr>
                <a:schemeClr val="accent6"/>
              </a:buClr>
              <a:buSzPts val="5400"/>
              <a:buNone/>
              <a:defRPr sz="5400">
                <a:solidFill>
                  <a:schemeClr val="accent6"/>
                </a:solidFill>
              </a:defRPr>
            </a:lvl2pPr>
            <a:lvl3pPr lvl="2">
              <a:lnSpc>
                <a:spcPct val="80000"/>
              </a:lnSpc>
              <a:spcBef>
                <a:spcPts val="0"/>
              </a:spcBef>
              <a:spcAft>
                <a:spcPts val="0"/>
              </a:spcAft>
              <a:buClr>
                <a:schemeClr val="accent6"/>
              </a:buClr>
              <a:buSzPts val="5400"/>
              <a:buNone/>
              <a:defRPr sz="5400">
                <a:solidFill>
                  <a:schemeClr val="accent6"/>
                </a:solidFill>
              </a:defRPr>
            </a:lvl3pPr>
            <a:lvl4pPr lvl="3">
              <a:lnSpc>
                <a:spcPct val="80000"/>
              </a:lnSpc>
              <a:spcBef>
                <a:spcPts val="0"/>
              </a:spcBef>
              <a:spcAft>
                <a:spcPts val="0"/>
              </a:spcAft>
              <a:buClr>
                <a:schemeClr val="accent6"/>
              </a:buClr>
              <a:buSzPts val="5400"/>
              <a:buNone/>
              <a:defRPr sz="5400">
                <a:solidFill>
                  <a:schemeClr val="accent6"/>
                </a:solidFill>
              </a:defRPr>
            </a:lvl4pPr>
            <a:lvl5pPr lvl="4">
              <a:lnSpc>
                <a:spcPct val="80000"/>
              </a:lnSpc>
              <a:spcBef>
                <a:spcPts val="0"/>
              </a:spcBef>
              <a:spcAft>
                <a:spcPts val="0"/>
              </a:spcAft>
              <a:buClr>
                <a:schemeClr val="accent6"/>
              </a:buClr>
              <a:buSzPts val="5400"/>
              <a:buNone/>
              <a:defRPr sz="5400">
                <a:solidFill>
                  <a:schemeClr val="accent6"/>
                </a:solidFill>
              </a:defRPr>
            </a:lvl5pPr>
            <a:lvl6pPr lvl="5">
              <a:lnSpc>
                <a:spcPct val="80000"/>
              </a:lnSpc>
              <a:spcBef>
                <a:spcPts val="0"/>
              </a:spcBef>
              <a:spcAft>
                <a:spcPts val="0"/>
              </a:spcAft>
              <a:buClr>
                <a:schemeClr val="accent6"/>
              </a:buClr>
              <a:buSzPts val="5400"/>
              <a:buNone/>
              <a:defRPr sz="5400">
                <a:solidFill>
                  <a:schemeClr val="accent6"/>
                </a:solidFill>
              </a:defRPr>
            </a:lvl6pPr>
            <a:lvl7pPr lvl="6">
              <a:lnSpc>
                <a:spcPct val="80000"/>
              </a:lnSpc>
              <a:spcBef>
                <a:spcPts val="0"/>
              </a:spcBef>
              <a:spcAft>
                <a:spcPts val="0"/>
              </a:spcAft>
              <a:buClr>
                <a:schemeClr val="accent6"/>
              </a:buClr>
              <a:buSzPts val="5400"/>
              <a:buNone/>
              <a:defRPr sz="5400">
                <a:solidFill>
                  <a:schemeClr val="accent6"/>
                </a:solidFill>
              </a:defRPr>
            </a:lvl7pPr>
            <a:lvl8pPr lvl="7">
              <a:lnSpc>
                <a:spcPct val="80000"/>
              </a:lnSpc>
              <a:spcBef>
                <a:spcPts val="0"/>
              </a:spcBef>
              <a:spcAft>
                <a:spcPts val="0"/>
              </a:spcAft>
              <a:buClr>
                <a:schemeClr val="accent6"/>
              </a:buClr>
              <a:buSzPts val="5400"/>
              <a:buNone/>
              <a:defRPr sz="5400">
                <a:solidFill>
                  <a:schemeClr val="accent6"/>
                </a:solidFill>
              </a:defRPr>
            </a:lvl8pPr>
            <a:lvl9pPr lvl="8">
              <a:lnSpc>
                <a:spcPct val="80000"/>
              </a:lnSpc>
              <a:spcBef>
                <a:spcPts val="0"/>
              </a:spcBef>
              <a:spcAft>
                <a:spcPts val="0"/>
              </a:spcAft>
              <a:buClr>
                <a:schemeClr val="accent6"/>
              </a:buClr>
              <a:buSzPts val="5400"/>
              <a:buNone/>
              <a:defRPr sz="5400">
                <a:solidFill>
                  <a:schemeClr val="accent6"/>
                </a:solidFill>
              </a:defRPr>
            </a:lvl9pPr>
          </a:lstStyle>
          <a:p>
            <a:endParaRPr/>
          </a:p>
        </p:txBody>
      </p:sp>
      <p:sp>
        <p:nvSpPr>
          <p:cNvPr id="150" name="Google Shape;150;p26"/>
          <p:cNvSpPr>
            <a:spLocks noGrp="1"/>
          </p:cNvSpPr>
          <p:nvPr>
            <p:ph type="pic" idx="2"/>
          </p:nvPr>
        </p:nvSpPr>
        <p:spPr>
          <a:xfrm>
            <a:off x="7425556" y="0"/>
            <a:ext cx="1718400" cy="1718400"/>
          </a:xfrm>
          <a:prstGeom prst="rect">
            <a:avLst/>
          </a:prstGeom>
          <a:noFill/>
          <a:ln>
            <a:noFill/>
          </a:ln>
        </p:spPr>
      </p:sp>
      <p:sp>
        <p:nvSpPr>
          <p:cNvPr id="151" name="Google Shape;151;p26"/>
          <p:cNvSpPr>
            <a:spLocks noGrp="1"/>
          </p:cNvSpPr>
          <p:nvPr>
            <p:ph type="pic" idx="3"/>
          </p:nvPr>
        </p:nvSpPr>
        <p:spPr>
          <a:xfrm>
            <a:off x="7425556" y="1716137"/>
            <a:ext cx="1718400" cy="1718400"/>
          </a:xfrm>
          <a:prstGeom prst="rect">
            <a:avLst/>
          </a:prstGeom>
          <a:noFill/>
          <a:ln>
            <a:noFill/>
          </a:ln>
        </p:spPr>
      </p:sp>
      <p:sp>
        <p:nvSpPr>
          <p:cNvPr id="152" name="Google Shape;152;p26"/>
          <p:cNvSpPr>
            <a:spLocks noGrp="1"/>
          </p:cNvSpPr>
          <p:nvPr>
            <p:ph type="pic" idx="4"/>
          </p:nvPr>
        </p:nvSpPr>
        <p:spPr>
          <a:xfrm>
            <a:off x="7425556" y="3425052"/>
            <a:ext cx="1718400" cy="1718400"/>
          </a:xfrm>
          <a:prstGeom prst="rect">
            <a:avLst/>
          </a:prstGeom>
          <a:noFill/>
          <a:ln>
            <a:noFill/>
          </a:ln>
        </p:spPr>
      </p:sp>
      <p:sp>
        <p:nvSpPr>
          <p:cNvPr id="153" name="Google Shape;153;p26"/>
          <p:cNvSpPr>
            <a:spLocks noGrp="1"/>
          </p:cNvSpPr>
          <p:nvPr>
            <p:ph type="pic" idx="5"/>
          </p:nvPr>
        </p:nvSpPr>
        <p:spPr>
          <a:xfrm>
            <a:off x="5714789" y="25"/>
            <a:ext cx="1718400" cy="1718400"/>
          </a:xfrm>
          <a:prstGeom prst="rect">
            <a:avLst/>
          </a:prstGeom>
          <a:noFill/>
          <a:ln>
            <a:noFill/>
          </a:ln>
        </p:spPr>
      </p:sp>
      <p:sp>
        <p:nvSpPr>
          <p:cNvPr id="154" name="Google Shape;154;p26"/>
          <p:cNvSpPr>
            <a:spLocks noGrp="1"/>
          </p:cNvSpPr>
          <p:nvPr>
            <p:ph type="pic" idx="6"/>
          </p:nvPr>
        </p:nvSpPr>
        <p:spPr>
          <a:xfrm>
            <a:off x="5714789" y="1716162"/>
            <a:ext cx="1718400" cy="1718400"/>
          </a:xfrm>
          <a:prstGeom prst="rect">
            <a:avLst/>
          </a:prstGeom>
          <a:noFill/>
          <a:ln>
            <a:noFill/>
          </a:ln>
        </p:spPr>
      </p:sp>
      <p:sp>
        <p:nvSpPr>
          <p:cNvPr id="155" name="Google Shape;155;p26"/>
          <p:cNvSpPr>
            <a:spLocks noGrp="1"/>
          </p:cNvSpPr>
          <p:nvPr>
            <p:ph type="pic" idx="7"/>
          </p:nvPr>
        </p:nvSpPr>
        <p:spPr>
          <a:xfrm>
            <a:off x="5714789" y="3425077"/>
            <a:ext cx="1718400" cy="1718400"/>
          </a:xfrm>
          <a:prstGeom prst="rect">
            <a:avLst/>
          </a:prstGeom>
          <a:noFill/>
          <a:ln>
            <a:noFill/>
          </a:ln>
        </p:spPr>
      </p:sp>
      <p:sp>
        <p:nvSpPr>
          <p:cNvPr id="156" name="Google Shape;156;p26"/>
          <p:cNvSpPr>
            <a:spLocks noGrp="1"/>
          </p:cNvSpPr>
          <p:nvPr>
            <p:ph type="pic" idx="8"/>
          </p:nvPr>
        </p:nvSpPr>
        <p:spPr>
          <a:xfrm>
            <a:off x="3996389" y="25"/>
            <a:ext cx="1718400" cy="1718400"/>
          </a:xfrm>
          <a:prstGeom prst="rect">
            <a:avLst/>
          </a:prstGeom>
          <a:noFill/>
          <a:ln>
            <a:noFill/>
          </a:ln>
        </p:spPr>
      </p:sp>
      <p:sp>
        <p:nvSpPr>
          <p:cNvPr id="157" name="Google Shape;157;p26"/>
          <p:cNvSpPr>
            <a:spLocks noGrp="1"/>
          </p:cNvSpPr>
          <p:nvPr>
            <p:ph type="pic" idx="9"/>
          </p:nvPr>
        </p:nvSpPr>
        <p:spPr>
          <a:xfrm>
            <a:off x="3996389" y="1716162"/>
            <a:ext cx="1718400" cy="1718400"/>
          </a:xfrm>
          <a:prstGeom prst="rect">
            <a:avLst/>
          </a:prstGeom>
          <a:noFill/>
          <a:ln>
            <a:noFill/>
          </a:ln>
        </p:spPr>
      </p:sp>
      <p:sp>
        <p:nvSpPr>
          <p:cNvPr id="158" name="Google Shape;158;p26"/>
          <p:cNvSpPr>
            <a:spLocks noGrp="1"/>
          </p:cNvSpPr>
          <p:nvPr>
            <p:ph type="pic" idx="13"/>
          </p:nvPr>
        </p:nvSpPr>
        <p:spPr>
          <a:xfrm>
            <a:off x="3996389" y="3425077"/>
            <a:ext cx="1718400" cy="1718400"/>
          </a:xfrm>
          <a:prstGeom prst="rect">
            <a:avLst/>
          </a:prstGeom>
          <a:noFill/>
          <a:ln>
            <a:noFill/>
          </a:ln>
        </p:spPr>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body and image">
  <p:cSld name="TITLE_AND_BODY_2">
    <p:bg>
      <p:bgPr>
        <a:solidFill>
          <a:schemeClr val="accent1"/>
        </a:solidFill>
        <a:effectLst/>
      </p:bgPr>
    </p:bg>
    <p:spTree>
      <p:nvGrpSpPr>
        <p:cNvPr id="1" name="Shape 159"/>
        <p:cNvGrpSpPr/>
        <p:nvPr/>
      </p:nvGrpSpPr>
      <p:grpSpPr>
        <a:xfrm>
          <a:off x="0" y="0"/>
          <a:ext cx="0" cy="0"/>
          <a:chOff x="0" y="0"/>
          <a:chExt cx="0" cy="0"/>
        </a:xfrm>
      </p:grpSpPr>
      <p:sp>
        <p:nvSpPr>
          <p:cNvPr id="160" name="Google Shape;160;p27"/>
          <p:cNvSpPr>
            <a:spLocks noGrp="1"/>
          </p:cNvSpPr>
          <p:nvPr>
            <p:ph type="pic" idx="2"/>
          </p:nvPr>
        </p:nvSpPr>
        <p:spPr>
          <a:xfrm>
            <a:off x="5154300" y="0"/>
            <a:ext cx="3989700" cy="5143500"/>
          </a:xfrm>
          <a:prstGeom prst="rect">
            <a:avLst/>
          </a:prstGeom>
          <a:noFill/>
          <a:ln>
            <a:noFill/>
          </a:ln>
        </p:spPr>
      </p:sp>
      <p:sp>
        <p:nvSpPr>
          <p:cNvPr id="161" name="Google Shape;161;p27"/>
          <p:cNvSpPr/>
          <p:nvPr/>
        </p:nvSpPr>
        <p:spPr>
          <a:xfrm>
            <a:off x="245600" y="205150"/>
            <a:ext cx="4662600" cy="4715100"/>
          </a:xfrm>
          <a:prstGeom prst="rect">
            <a:avLst/>
          </a:pr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62" name="Google Shape;162;p27"/>
          <p:cNvSpPr/>
          <p:nvPr/>
        </p:nvSpPr>
        <p:spPr>
          <a:xfrm>
            <a:off x="328850" y="279550"/>
            <a:ext cx="4496100" cy="45663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63" name="Google Shape;163;p27"/>
          <p:cNvSpPr txBox="1">
            <a:spLocks noGrp="1"/>
          </p:cNvSpPr>
          <p:nvPr>
            <p:ph type="title"/>
          </p:nvPr>
        </p:nvSpPr>
        <p:spPr>
          <a:xfrm>
            <a:off x="447800" y="391325"/>
            <a:ext cx="4250100" cy="20940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accent3"/>
              </a:buClr>
              <a:buSzPts val="5400"/>
              <a:buNone/>
              <a:defRPr sz="5400">
                <a:solidFill>
                  <a:schemeClr val="accent3"/>
                </a:solidFill>
              </a:defRPr>
            </a:lvl1pPr>
            <a:lvl2pPr lvl="1">
              <a:lnSpc>
                <a:spcPct val="80000"/>
              </a:lnSpc>
              <a:spcBef>
                <a:spcPts val="0"/>
              </a:spcBef>
              <a:spcAft>
                <a:spcPts val="0"/>
              </a:spcAft>
              <a:buClr>
                <a:schemeClr val="accent3"/>
              </a:buClr>
              <a:buSzPts val="5400"/>
              <a:buNone/>
              <a:defRPr sz="5400">
                <a:solidFill>
                  <a:schemeClr val="accent3"/>
                </a:solidFill>
              </a:defRPr>
            </a:lvl2pPr>
            <a:lvl3pPr lvl="2">
              <a:lnSpc>
                <a:spcPct val="80000"/>
              </a:lnSpc>
              <a:spcBef>
                <a:spcPts val="0"/>
              </a:spcBef>
              <a:spcAft>
                <a:spcPts val="0"/>
              </a:spcAft>
              <a:buClr>
                <a:schemeClr val="accent3"/>
              </a:buClr>
              <a:buSzPts val="5400"/>
              <a:buNone/>
              <a:defRPr sz="5400">
                <a:solidFill>
                  <a:schemeClr val="accent3"/>
                </a:solidFill>
              </a:defRPr>
            </a:lvl3pPr>
            <a:lvl4pPr lvl="3">
              <a:lnSpc>
                <a:spcPct val="80000"/>
              </a:lnSpc>
              <a:spcBef>
                <a:spcPts val="0"/>
              </a:spcBef>
              <a:spcAft>
                <a:spcPts val="0"/>
              </a:spcAft>
              <a:buClr>
                <a:schemeClr val="accent3"/>
              </a:buClr>
              <a:buSzPts val="5400"/>
              <a:buNone/>
              <a:defRPr sz="5400">
                <a:solidFill>
                  <a:schemeClr val="accent3"/>
                </a:solidFill>
              </a:defRPr>
            </a:lvl4pPr>
            <a:lvl5pPr lvl="4">
              <a:lnSpc>
                <a:spcPct val="80000"/>
              </a:lnSpc>
              <a:spcBef>
                <a:spcPts val="0"/>
              </a:spcBef>
              <a:spcAft>
                <a:spcPts val="0"/>
              </a:spcAft>
              <a:buClr>
                <a:schemeClr val="accent3"/>
              </a:buClr>
              <a:buSzPts val="5400"/>
              <a:buNone/>
              <a:defRPr sz="5400">
                <a:solidFill>
                  <a:schemeClr val="accent3"/>
                </a:solidFill>
              </a:defRPr>
            </a:lvl5pPr>
            <a:lvl6pPr lvl="5">
              <a:lnSpc>
                <a:spcPct val="80000"/>
              </a:lnSpc>
              <a:spcBef>
                <a:spcPts val="0"/>
              </a:spcBef>
              <a:spcAft>
                <a:spcPts val="0"/>
              </a:spcAft>
              <a:buClr>
                <a:schemeClr val="accent3"/>
              </a:buClr>
              <a:buSzPts val="5400"/>
              <a:buNone/>
              <a:defRPr sz="5400">
                <a:solidFill>
                  <a:schemeClr val="accent3"/>
                </a:solidFill>
              </a:defRPr>
            </a:lvl6pPr>
            <a:lvl7pPr lvl="6">
              <a:lnSpc>
                <a:spcPct val="80000"/>
              </a:lnSpc>
              <a:spcBef>
                <a:spcPts val="0"/>
              </a:spcBef>
              <a:spcAft>
                <a:spcPts val="0"/>
              </a:spcAft>
              <a:buClr>
                <a:schemeClr val="accent3"/>
              </a:buClr>
              <a:buSzPts val="5400"/>
              <a:buNone/>
              <a:defRPr sz="5400">
                <a:solidFill>
                  <a:schemeClr val="accent3"/>
                </a:solidFill>
              </a:defRPr>
            </a:lvl7pPr>
            <a:lvl8pPr lvl="7">
              <a:lnSpc>
                <a:spcPct val="80000"/>
              </a:lnSpc>
              <a:spcBef>
                <a:spcPts val="0"/>
              </a:spcBef>
              <a:spcAft>
                <a:spcPts val="0"/>
              </a:spcAft>
              <a:buClr>
                <a:schemeClr val="accent3"/>
              </a:buClr>
              <a:buSzPts val="5400"/>
              <a:buNone/>
              <a:defRPr sz="5400">
                <a:solidFill>
                  <a:schemeClr val="accent3"/>
                </a:solidFill>
              </a:defRPr>
            </a:lvl8pPr>
            <a:lvl9pPr lvl="8">
              <a:lnSpc>
                <a:spcPct val="80000"/>
              </a:lnSpc>
              <a:spcBef>
                <a:spcPts val="0"/>
              </a:spcBef>
              <a:spcAft>
                <a:spcPts val="0"/>
              </a:spcAft>
              <a:buClr>
                <a:schemeClr val="accent3"/>
              </a:buClr>
              <a:buSzPts val="5400"/>
              <a:buNone/>
              <a:defRPr sz="5400">
                <a:solidFill>
                  <a:schemeClr val="accent3"/>
                </a:solidFill>
              </a:defRPr>
            </a:lvl9pPr>
          </a:lstStyle>
          <a:p>
            <a:endParaRPr/>
          </a:p>
        </p:txBody>
      </p:sp>
      <p:sp>
        <p:nvSpPr>
          <p:cNvPr id="164" name="Google Shape;164;p27"/>
          <p:cNvSpPr txBox="1">
            <a:spLocks noGrp="1"/>
          </p:cNvSpPr>
          <p:nvPr>
            <p:ph type="body" idx="1"/>
          </p:nvPr>
        </p:nvSpPr>
        <p:spPr>
          <a:xfrm>
            <a:off x="465075" y="2802900"/>
            <a:ext cx="4232700" cy="15555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accent3"/>
              </a:buClr>
              <a:buSzPts val="1000"/>
              <a:buChar char="●"/>
              <a:defRPr>
                <a:solidFill>
                  <a:schemeClr val="accent3"/>
                </a:solidFill>
              </a:defRPr>
            </a:lvl1pPr>
            <a:lvl2pPr marL="914400" lvl="1" indent="-292100">
              <a:spcBef>
                <a:spcPts val="0"/>
              </a:spcBef>
              <a:spcAft>
                <a:spcPts val="0"/>
              </a:spcAft>
              <a:buClr>
                <a:schemeClr val="accent3"/>
              </a:buClr>
              <a:buSzPts val="1000"/>
              <a:buChar char="○"/>
              <a:defRPr>
                <a:solidFill>
                  <a:schemeClr val="accent3"/>
                </a:solidFill>
              </a:defRPr>
            </a:lvl2pPr>
            <a:lvl3pPr marL="1371600" lvl="2" indent="-292100">
              <a:spcBef>
                <a:spcPts val="0"/>
              </a:spcBef>
              <a:spcAft>
                <a:spcPts val="0"/>
              </a:spcAft>
              <a:buClr>
                <a:schemeClr val="accent3"/>
              </a:buClr>
              <a:buSzPts val="1000"/>
              <a:buChar char="■"/>
              <a:defRPr>
                <a:solidFill>
                  <a:schemeClr val="accent3"/>
                </a:solidFill>
              </a:defRPr>
            </a:lvl3pPr>
            <a:lvl4pPr marL="1828800" lvl="3" indent="-292100">
              <a:spcBef>
                <a:spcPts val="0"/>
              </a:spcBef>
              <a:spcAft>
                <a:spcPts val="0"/>
              </a:spcAft>
              <a:buClr>
                <a:schemeClr val="accent3"/>
              </a:buClr>
              <a:buSzPts val="1000"/>
              <a:buChar char="●"/>
              <a:defRPr>
                <a:solidFill>
                  <a:schemeClr val="accent3"/>
                </a:solidFill>
              </a:defRPr>
            </a:lvl4pPr>
            <a:lvl5pPr marL="2286000" lvl="4" indent="-292100">
              <a:spcBef>
                <a:spcPts val="0"/>
              </a:spcBef>
              <a:spcAft>
                <a:spcPts val="0"/>
              </a:spcAft>
              <a:buClr>
                <a:schemeClr val="accent3"/>
              </a:buClr>
              <a:buSzPts val="1000"/>
              <a:buChar char="○"/>
              <a:defRPr>
                <a:solidFill>
                  <a:schemeClr val="accent3"/>
                </a:solidFill>
              </a:defRPr>
            </a:lvl5pPr>
            <a:lvl6pPr marL="2743200" lvl="5" indent="-292100">
              <a:spcBef>
                <a:spcPts val="0"/>
              </a:spcBef>
              <a:spcAft>
                <a:spcPts val="0"/>
              </a:spcAft>
              <a:buClr>
                <a:schemeClr val="accent3"/>
              </a:buClr>
              <a:buSzPts val="1000"/>
              <a:buChar char="■"/>
              <a:defRPr>
                <a:solidFill>
                  <a:schemeClr val="accent3"/>
                </a:solidFill>
              </a:defRPr>
            </a:lvl6pPr>
            <a:lvl7pPr marL="3200400" lvl="6" indent="-292100">
              <a:spcBef>
                <a:spcPts val="0"/>
              </a:spcBef>
              <a:spcAft>
                <a:spcPts val="0"/>
              </a:spcAft>
              <a:buClr>
                <a:schemeClr val="accent3"/>
              </a:buClr>
              <a:buSzPts val="1000"/>
              <a:buChar char="●"/>
              <a:defRPr>
                <a:solidFill>
                  <a:schemeClr val="accent3"/>
                </a:solidFill>
              </a:defRPr>
            </a:lvl7pPr>
            <a:lvl8pPr marL="3657600" lvl="7" indent="-292100">
              <a:spcBef>
                <a:spcPts val="0"/>
              </a:spcBef>
              <a:spcAft>
                <a:spcPts val="0"/>
              </a:spcAft>
              <a:buClr>
                <a:schemeClr val="accent3"/>
              </a:buClr>
              <a:buSzPts val="1000"/>
              <a:buChar char="○"/>
              <a:defRPr>
                <a:solidFill>
                  <a:schemeClr val="accent3"/>
                </a:solidFill>
              </a:defRPr>
            </a:lvl8pPr>
            <a:lvl9pPr marL="4114800" lvl="8" indent="-292100">
              <a:spcBef>
                <a:spcPts val="0"/>
              </a:spcBef>
              <a:spcAft>
                <a:spcPts val="0"/>
              </a:spcAft>
              <a:buClr>
                <a:schemeClr val="accent3"/>
              </a:buClr>
              <a:buSzPts val="1000"/>
              <a:buChar char="■"/>
              <a:defRPr>
                <a:solidFill>
                  <a:schemeClr val="accent3"/>
                </a:solidFill>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image">
  <p:cSld name="TITLE_AND_BODY_1">
    <p:bg>
      <p:bgPr>
        <a:solidFill>
          <a:schemeClr val="dk2"/>
        </a:solidFill>
        <a:effectLst/>
      </p:bgPr>
    </p:bg>
    <p:spTree>
      <p:nvGrpSpPr>
        <p:cNvPr id="1" name="Shape 165"/>
        <p:cNvGrpSpPr/>
        <p:nvPr/>
      </p:nvGrpSpPr>
      <p:grpSpPr>
        <a:xfrm>
          <a:off x="0" y="0"/>
          <a:ext cx="0" cy="0"/>
          <a:chOff x="0" y="0"/>
          <a:chExt cx="0" cy="0"/>
        </a:xfrm>
      </p:grpSpPr>
      <p:sp>
        <p:nvSpPr>
          <p:cNvPr id="166" name="Google Shape;166;p28"/>
          <p:cNvSpPr>
            <a:spLocks noGrp="1"/>
          </p:cNvSpPr>
          <p:nvPr>
            <p:ph type="pic" idx="2"/>
          </p:nvPr>
        </p:nvSpPr>
        <p:spPr>
          <a:xfrm>
            <a:off x="5154300" y="0"/>
            <a:ext cx="3989700" cy="5143500"/>
          </a:xfrm>
          <a:prstGeom prst="rect">
            <a:avLst/>
          </a:prstGeom>
          <a:noFill/>
          <a:ln>
            <a:noFill/>
          </a:ln>
        </p:spPr>
      </p:sp>
      <p:sp>
        <p:nvSpPr>
          <p:cNvPr id="167" name="Google Shape;167;p28"/>
          <p:cNvSpPr/>
          <p:nvPr/>
        </p:nvSpPr>
        <p:spPr>
          <a:xfrm>
            <a:off x="245600" y="205150"/>
            <a:ext cx="4662600" cy="4715100"/>
          </a:xfrm>
          <a:prstGeom prst="rect">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68" name="Google Shape;168;p28"/>
          <p:cNvSpPr/>
          <p:nvPr/>
        </p:nvSpPr>
        <p:spPr>
          <a:xfrm>
            <a:off x="328850" y="279550"/>
            <a:ext cx="4496100" cy="4566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69" name="Google Shape;169;p28"/>
          <p:cNvSpPr txBox="1">
            <a:spLocks noGrp="1"/>
          </p:cNvSpPr>
          <p:nvPr>
            <p:ph type="title"/>
          </p:nvPr>
        </p:nvSpPr>
        <p:spPr>
          <a:xfrm>
            <a:off x="447800" y="391325"/>
            <a:ext cx="4250100" cy="20940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5400"/>
              <a:buNone/>
              <a:defRPr sz="5400">
                <a:solidFill>
                  <a:schemeClr val="lt1"/>
                </a:solidFill>
              </a:defRPr>
            </a:lvl1pPr>
            <a:lvl2pPr lvl="1">
              <a:lnSpc>
                <a:spcPct val="80000"/>
              </a:lnSpc>
              <a:spcBef>
                <a:spcPts val="0"/>
              </a:spcBef>
              <a:spcAft>
                <a:spcPts val="0"/>
              </a:spcAft>
              <a:buClr>
                <a:schemeClr val="lt1"/>
              </a:buClr>
              <a:buSzPts val="5400"/>
              <a:buNone/>
              <a:defRPr sz="5400">
                <a:solidFill>
                  <a:schemeClr val="lt1"/>
                </a:solidFill>
              </a:defRPr>
            </a:lvl2pPr>
            <a:lvl3pPr lvl="2">
              <a:lnSpc>
                <a:spcPct val="80000"/>
              </a:lnSpc>
              <a:spcBef>
                <a:spcPts val="0"/>
              </a:spcBef>
              <a:spcAft>
                <a:spcPts val="0"/>
              </a:spcAft>
              <a:buClr>
                <a:schemeClr val="lt1"/>
              </a:buClr>
              <a:buSzPts val="5400"/>
              <a:buNone/>
              <a:defRPr sz="5400">
                <a:solidFill>
                  <a:schemeClr val="lt1"/>
                </a:solidFill>
              </a:defRPr>
            </a:lvl3pPr>
            <a:lvl4pPr lvl="3">
              <a:lnSpc>
                <a:spcPct val="80000"/>
              </a:lnSpc>
              <a:spcBef>
                <a:spcPts val="0"/>
              </a:spcBef>
              <a:spcAft>
                <a:spcPts val="0"/>
              </a:spcAft>
              <a:buClr>
                <a:schemeClr val="lt1"/>
              </a:buClr>
              <a:buSzPts val="5400"/>
              <a:buNone/>
              <a:defRPr sz="5400">
                <a:solidFill>
                  <a:schemeClr val="lt1"/>
                </a:solidFill>
              </a:defRPr>
            </a:lvl4pPr>
            <a:lvl5pPr lvl="4">
              <a:lnSpc>
                <a:spcPct val="80000"/>
              </a:lnSpc>
              <a:spcBef>
                <a:spcPts val="0"/>
              </a:spcBef>
              <a:spcAft>
                <a:spcPts val="0"/>
              </a:spcAft>
              <a:buClr>
                <a:schemeClr val="lt1"/>
              </a:buClr>
              <a:buSzPts val="5400"/>
              <a:buNone/>
              <a:defRPr sz="5400">
                <a:solidFill>
                  <a:schemeClr val="lt1"/>
                </a:solidFill>
              </a:defRPr>
            </a:lvl5pPr>
            <a:lvl6pPr lvl="5">
              <a:lnSpc>
                <a:spcPct val="80000"/>
              </a:lnSpc>
              <a:spcBef>
                <a:spcPts val="0"/>
              </a:spcBef>
              <a:spcAft>
                <a:spcPts val="0"/>
              </a:spcAft>
              <a:buClr>
                <a:schemeClr val="lt1"/>
              </a:buClr>
              <a:buSzPts val="5400"/>
              <a:buNone/>
              <a:defRPr sz="5400">
                <a:solidFill>
                  <a:schemeClr val="lt1"/>
                </a:solidFill>
              </a:defRPr>
            </a:lvl6pPr>
            <a:lvl7pPr lvl="6">
              <a:lnSpc>
                <a:spcPct val="80000"/>
              </a:lnSpc>
              <a:spcBef>
                <a:spcPts val="0"/>
              </a:spcBef>
              <a:spcAft>
                <a:spcPts val="0"/>
              </a:spcAft>
              <a:buClr>
                <a:schemeClr val="lt1"/>
              </a:buClr>
              <a:buSzPts val="5400"/>
              <a:buNone/>
              <a:defRPr sz="5400">
                <a:solidFill>
                  <a:schemeClr val="lt1"/>
                </a:solidFill>
              </a:defRPr>
            </a:lvl7pPr>
            <a:lvl8pPr lvl="7">
              <a:lnSpc>
                <a:spcPct val="80000"/>
              </a:lnSpc>
              <a:spcBef>
                <a:spcPts val="0"/>
              </a:spcBef>
              <a:spcAft>
                <a:spcPts val="0"/>
              </a:spcAft>
              <a:buClr>
                <a:schemeClr val="lt1"/>
              </a:buClr>
              <a:buSzPts val="5400"/>
              <a:buNone/>
              <a:defRPr sz="5400">
                <a:solidFill>
                  <a:schemeClr val="lt1"/>
                </a:solidFill>
              </a:defRPr>
            </a:lvl8pPr>
            <a:lvl9pPr lvl="8">
              <a:lnSpc>
                <a:spcPct val="80000"/>
              </a:lnSpc>
              <a:spcBef>
                <a:spcPts val="0"/>
              </a:spcBef>
              <a:spcAft>
                <a:spcPts val="0"/>
              </a:spcAft>
              <a:buClr>
                <a:schemeClr val="lt1"/>
              </a:buClr>
              <a:buSzPts val="5400"/>
              <a:buNone/>
              <a:defRPr sz="5400">
                <a:solidFill>
                  <a:schemeClr val="lt1"/>
                </a:solidFill>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ustom section title and description">
  <p:cSld name="TITLE_AND_TWO_COLUMNS_1_1">
    <p:bg>
      <p:bgPr>
        <a:solidFill>
          <a:schemeClr val="accent4"/>
        </a:solidFill>
        <a:effectLst/>
      </p:bgPr>
    </p:bg>
    <p:spTree>
      <p:nvGrpSpPr>
        <p:cNvPr id="1" name="Shape 170"/>
        <p:cNvGrpSpPr/>
        <p:nvPr/>
      </p:nvGrpSpPr>
      <p:grpSpPr>
        <a:xfrm>
          <a:off x="0" y="0"/>
          <a:ext cx="0" cy="0"/>
          <a:chOff x="0" y="0"/>
          <a:chExt cx="0" cy="0"/>
        </a:xfrm>
      </p:grpSpPr>
      <p:sp>
        <p:nvSpPr>
          <p:cNvPr id="171" name="Google Shape;171;p29"/>
          <p:cNvSpPr/>
          <p:nvPr/>
        </p:nvSpPr>
        <p:spPr>
          <a:xfrm>
            <a:off x="4572000" y="286475"/>
            <a:ext cx="4243800" cy="4566300"/>
          </a:xfrm>
          <a:prstGeom prst="rect">
            <a:avLst/>
          </a:prstGeom>
          <a:solidFill>
            <a:schemeClr val="accent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72" name="Google Shape;172;p29"/>
          <p:cNvSpPr/>
          <p:nvPr/>
        </p:nvSpPr>
        <p:spPr>
          <a:xfrm>
            <a:off x="245600" y="205147"/>
            <a:ext cx="8648100" cy="4715100"/>
          </a:xfrm>
          <a:prstGeom prst="rect">
            <a:avLst/>
          </a:prstGeom>
          <a:noFill/>
          <a:ln w="952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73" name="Google Shape;173;p29"/>
          <p:cNvSpPr/>
          <p:nvPr/>
        </p:nvSpPr>
        <p:spPr>
          <a:xfrm>
            <a:off x="323600" y="282875"/>
            <a:ext cx="8492100" cy="45663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74" name="Google Shape;174;p29"/>
          <p:cNvSpPr/>
          <p:nvPr/>
        </p:nvSpPr>
        <p:spPr>
          <a:xfrm rot="518252">
            <a:off x="4911085" y="1325858"/>
            <a:ext cx="1600047" cy="1600047"/>
          </a:xfrm>
          <a:prstGeom prst="rect">
            <a:avLst/>
          </a:prstGeom>
          <a:solidFill>
            <a:schemeClr val="accent6"/>
          </a:solidFill>
          <a:ln w="38100"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75" name="Google Shape;175;p29"/>
          <p:cNvSpPr/>
          <p:nvPr/>
        </p:nvSpPr>
        <p:spPr>
          <a:xfrm rot="-851243">
            <a:off x="7166099" y="3641831"/>
            <a:ext cx="1599795" cy="1599795"/>
          </a:xfrm>
          <a:prstGeom prst="rect">
            <a:avLst/>
          </a:prstGeom>
          <a:solidFill>
            <a:schemeClr val="accent6"/>
          </a:solidFill>
          <a:ln w="38100"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76" name="Google Shape;176;p29"/>
          <p:cNvSpPr/>
          <p:nvPr/>
        </p:nvSpPr>
        <p:spPr>
          <a:xfrm>
            <a:off x="6657033" y="1291522"/>
            <a:ext cx="1599900" cy="1599900"/>
          </a:xfrm>
          <a:prstGeom prst="rect">
            <a:avLst/>
          </a:prstGeom>
          <a:solidFill>
            <a:schemeClr val="accent6"/>
          </a:solidFill>
          <a:ln w="38100"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77" name="Google Shape;177;p29"/>
          <p:cNvSpPr/>
          <p:nvPr/>
        </p:nvSpPr>
        <p:spPr>
          <a:xfrm rot="-916438">
            <a:off x="4414850" y="3361472"/>
            <a:ext cx="1600017" cy="1600017"/>
          </a:xfrm>
          <a:prstGeom prst="rect">
            <a:avLst/>
          </a:prstGeom>
          <a:solidFill>
            <a:schemeClr val="accent6"/>
          </a:solidFill>
          <a:ln w="38100"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78" name="Google Shape;178;p29"/>
          <p:cNvSpPr txBox="1">
            <a:spLocks noGrp="1"/>
          </p:cNvSpPr>
          <p:nvPr>
            <p:ph type="sldNum" idx="12"/>
          </p:nvPr>
        </p:nvSpPr>
        <p:spPr>
          <a:xfrm>
            <a:off x="7598375" y="3851350"/>
            <a:ext cx="645900" cy="646500"/>
          </a:xfrm>
          <a:prstGeom prst="rect">
            <a:avLst/>
          </a:prstGeom>
        </p:spPr>
        <p:txBody>
          <a:bodyPr spcFirstLastPara="1" wrap="square" lIns="91425" tIns="91425" rIns="91425" bIns="91425"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
        <p:nvSpPr>
          <p:cNvPr id="179" name="Google Shape;179;p29"/>
          <p:cNvSpPr txBox="1">
            <a:spLocks noGrp="1"/>
          </p:cNvSpPr>
          <p:nvPr>
            <p:ph type="title"/>
          </p:nvPr>
        </p:nvSpPr>
        <p:spPr>
          <a:xfrm>
            <a:off x="447800" y="391325"/>
            <a:ext cx="4250100" cy="20940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accent6"/>
              </a:buClr>
              <a:buSzPts val="5400"/>
              <a:buNone/>
              <a:defRPr sz="5400">
                <a:solidFill>
                  <a:schemeClr val="accent6"/>
                </a:solidFill>
              </a:defRPr>
            </a:lvl1pPr>
            <a:lvl2pPr lvl="1">
              <a:lnSpc>
                <a:spcPct val="80000"/>
              </a:lnSpc>
              <a:spcBef>
                <a:spcPts val="0"/>
              </a:spcBef>
              <a:spcAft>
                <a:spcPts val="0"/>
              </a:spcAft>
              <a:buClr>
                <a:schemeClr val="accent6"/>
              </a:buClr>
              <a:buSzPts val="5400"/>
              <a:buNone/>
              <a:defRPr sz="5400">
                <a:solidFill>
                  <a:schemeClr val="accent6"/>
                </a:solidFill>
              </a:defRPr>
            </a:lvl2pPr>
            <a:lvl3pPr lvl="2">
              <a:lnSpc>
                <a:spcPct val="80000"/>
              </a:lnSpc>
              <a:spcBef>
                <a:spcPts val="0"/>
              </a:spcBef>
              <a:spcAft>
                <a:spcPts val="0"/>
              </a:spcAft>
              <a:buClr>
                <a:schemeClr val="accent6"/>
              </a:buClr>
              <a:buSzPts val="5400"/>
              <a:buNone/>
              <a:defRPr sz="5400">
                <a:solidFill>
                  <a:schemeClr val="accent6"/>
                </a:solidFill>
              </a:defRPr>
            </a:lvl3pPr>
            <a:lvl4pPr lvl="3">
              <a:lnSpc>
                <a:spcPct val="80000"/>
              </a:lnSpc>
              <a:spcBef>
                <a:spcPts val="0"/>
              </a:spcBef>
              <a:spcAft>
                <a:spcPts val="0"/>
              </a:spcAft>
              <a:buClr>
                <a:schemeClr val="accent6"/>
              </a:buClr>
              <a:buSzPts val="5400"/>
              <a:buNone/>
              <a:defRPr sz="5400">
                <a:solidFill>
                  <a:schemeClr val="accent6"/>
                </a:solidFill>
              </a:defRPr>
            </a:lvl4pPr>
            <a:lvl5pPr lvl="4">
              <a:lnSpc>
                <a:spcPct val="80000"/>
              </a:lnSpc>
              <a:spcBef>
                <a:spcPts val="0"/>
              </a:spcBef>
              <a:spcAft>
                <a:spcPts val="0"/>
              </a:spcAft>
              <a:buClr>
                <a:schemeClr val="accent6"/>
              </a:buClr>
              <a:buSzPts val="5400"/>
              <a:buNone/>
              <a:defRPr sz="5400">
                <a:solidFill>
                  <a:schemeClr val="accent6"/>
                </a:solidFill>
              </a:defRPr>
            </a:lvl5pPr>
            <a:lvl6pPr lvl="5">
              <a:lnSpc>
                <a:spcPct val="80000"/>
              </a:lnSpc>
              <a:spcBef>
                <a:spcPts val="0"/>
              </a:spcBef>
              <a:spcAft>
                <a:spcPts val="0"/>
              </a:spcAft>
              <a:buClr>
                <a:schemeClr val="accent6"/>
              </a:buClr>
              <a:buSzPts val="5400"/>
              <a:buNone/>
              <a:defRPr sz="5400">
                <a:solidFill>
                  <a:schemeClr val="accent6"/>
                </a:solidFill>
              </a:defRPr>
            </a:lvl6pPr>
            <a:lvl7pPr lvl="6">
              <a:lnSpc>
                <a:spcPct val="80000"/>
              </a:lnSpc>
              <a:spcBef>
                <a:spcPts val="0"/>
              </a:spcBef>
              <a:spcAft>
                <a:spcPts val="0"/>
              </a:spcAft>
              <a:buClr>
                <a:schemeClr val="accent6"/>
              </a:buClr>
              <a:buSzPts val="5400"/>
              <a:buNone/>
              <a:defRPr sz="5400">
                <a:solidFill>
                  <a:schemeClr val="accent6"/>
                </a:solidFill>
              </a:defRPr>
            </a:lvl7pPr>
            <a:lvl8pPr lvl="7">
              <a:lnSpc>
                <a:spcPct val="80000"/>
              </a:lnSpc>
              <a:spcBef>
                <a:spcPts val="0"/>
              </a:spcBef>
              <a:spcAft>
                <a:spcPts val="0"/>
              </a:spcAft>
              <a:buClr>
                <a:schemeClr val="accent6"/>
              </a:buClr>
              <a:buSzPts val="5400"/>
              <a:buNone/>
              <a:defRPr sz="5400">
                <a:solidFill>
                  <a:schemeClr val="accent6"/>
                </a:solidFill>
              </a:defRPr>
            </a:lvl8pPr>
            <a:lvl9pPr lvl="8">
              <a:lnSpc>
                <a:spcPct val="80000"/>
              </a:lnSpc>
              <a:spcBef>
                <a:spcPts val="0"/>
              </a:spcBef>
              <a:spcAft>
                <a:spcPts val="0"/>
              </a:spcAft>
              <a:buClr>
                <a:schemeClr val="accent6"/>
              </a:buClr>
              <a:buSzPts val="5400"/>
              <a:buNone/>
              <a:defRPr sz="5400">
                <a:solidFill>
                  <a:schemeClr val="accent6"/>
                </a:solidFill>
              </a:defRPr>
            </a:lvl9pPr>
          </a:lstStyle>
          <a:p>
            <a:endParaRPr/>
          </a:p>
        </p:txBody>
      </p:sp>
      <p:sp>
        <p:nvSpPr>
          <p:cNvPr id="180" name="Google Shape;180;p29"/>
          <p:cNvSpPr txBox="1">
            <a:spLocks noGrp="1"/>
          </p:cNvSpPr>
          <p:nvPr>
            <p:ph type="subTitle" idx="1"/>
          </p:nvPr>
        </p:nvSpPr>
        <p:spPr>
          <a:xfrm>
            <a:off x="450150" y="2405400"/>
            <a:ext cx="4250100" cy="2320500"/>
          </a:xfrm>
          <a:prstGeom prst="rect">
            <a:avLst/>
          </a:prstGeom>
        </p:spPr>
        <p:txBody>
          <a:bodyPr spcFirstLastPara="1" wrap="square" lIns="91425" tIns="91425" rIns="91425" bIns="91425" anchor="t" anchorCtr="0">
            <a:noAutofit/>
          </a:bodyPr>
          <a:lstStyle>
            <a:lvl1pPr lvl="0">
              <a:spcBef>
                <a:spcPts val="0"/>
              </a:spcBef>
              <a:spcAft>
                <a:spcPts val="0"/>
              </a:spcAft>
              <a:buClr>
                <a:schemeClr val="accent6"/>
              </a:buClr>
              <a:buSzPts val="2600"/>
              <a:buNone/>
              <a:defRPr sz="2600">
                <a:solidFill>
                  <a:schemeClr val="accent6"/>
                </a:solidFill>
              </a:defRPr>
            </a:lvl1pPr>
            <a:lvl2pPr lvl="1">
              <a:spcBef>
                <a:spcPts val="0"/>
              </a:spcBef>
              <a:spcAft>
                <a:spcPts val="0"/>
              </a:spcAft>
              <a:buClr>
                <a:schemeClr val="accent6"/>
              </a:buClr>
              <a:buSzPts val="2000"/>
              <a:buNone/>
              <a:defRPr sz="2000">
                <a:solidFill>
                  <a:schemeClr val="accent6"/>
                </a:solidFill>
              </a:defRPr>
            </a:lvl2pPr>
            <a:lvl3pPr lvl="2">
              <a:spcBef>
                <a:spcPts val="0"/>
              </a:spcBef>
              <a:spcAft>
                <a:spcPts val="0"/>
              </a:spcAft>
              <a:buClr>
                <a:schemeClr val="accent6"/>
              </a:buClr>
              <a:buSzPts val="2000"/>
              <a:buNone/>
              <a:defRPr sz="2000">
                <a:solidFill>
                  <a:schemeClr val="accent6"/>
                </a:solidFill>
              </a:defRPr>
            </a:lvl3pPr>
            <a:lvl4pPr lvl="3">
              <a:spcBef>
                <a:spcPts val="0"/>
              </a:spcBef>
              <a:spcAft>
                <a:spcPts val="0"/>
              </a:spcAft>
              <a:buClr>
                <a:schemeClr val="accent6"/>
              </a:buClr>
              <a:buSzPts val="2000"/>
              <a:buNone/>
              <a:defRPr sz="2000">
                <a:solidFill>
                  <a:schemeClr val="accent6"/>
                </a:solidFill>
              </a:defRPr>
            </a:lvl4pPr>
            <a:lvl5pPr lvl="4">
              <a:spcBef>
                <a:spcPts val="0"/>
              </a:spcBef>
              <a:spcAft>
                <a:spcPts val="0"/>
              </a:spcAft>
              <a:buClr>
                <a:schemeClr val="accent6"/>
              </a:buClr>
              <a:buSzPts val="2000"/>
              <a:buNone/>
              <a:defRPr sz="2000">
                <a:solidFill>
                  <a:schemeClr val="accent6"/>
                </a:solidFill>
              </a:defRPr>
            </a:lvl5pPr>
            <a:lvl6pPr lvl="5">
              <a:spcBef>
                <a:spcPts val="0"/>
              </a:spcBef>
              <a:spcAft>
                <a:spcPts val="0"/>
              </a:spcAft>
              <a:buClr>
                <a:schemeClr val="accent6"/>
              </a:buClr>
              <a:buSzPts val="2000"/>
              <a:buNone/>
              <a:defRPr sz="2000">
                <a:solidFill>
                  <a:schemeClr val="accent6"/>
                </a:solidFill>
              </a:defRPr>
            </a:lvl6pPr>
            <a:lvl7pPr lvl="6">
              <a:spcBef>
                <a:spcPts val="0"/>
              </a:spcBef>
              <a:spcAft>
                <a:spcPts val="0"/>
              </a:spcAft>
              <a:buClr>
                <a:schemeClr val="accent6"/>
              </a:buClr>
              <a:buSzPts val="2000"/>
              <a:buNone/>
              <a:defRPr sz="2000">
                <a:solidFill>
                  <a:schemeClr val="accent6"/>
                </a:solidFill>
              </a:defRPr>
            </a:lvl7pPr>
            <a:lvl8pPr lvl="7">
              <a:spcBef>
                <a:spcPts val="0"/>
              </a:spcBef>
              <a:spcAft>
                <a:spcPts val="0"/>
              </a:spcAft>
              <a:buClr>
                <a:schemeClr val="accent6"/>
              </a:buClr>
              <a:buSzPts val="2000"/>
              <a:buNone/>
              <a:defRPr sz="2000">
                <a:solidFill>
                  <a:schemeClr val="accent6"/>
                </a:solidFill>
              </a:defRPr>
            </a:lvl8pPr>
            <a:lvl9pPr lvl="8">
              <a:spcBef>
                <a:spcPts val="0"/>
              </a:spcBef>
              <a:spcAft>
                <a:spcPts val="0"/>
              </a:spcAft>
              <a:buClr>
                <a:schemeClr val="accent6"/>
              </a:buClr>
              <a:buSzPts val="2000"/>
              <a:buNone/>
              <a:defRPr sz="2000">
                <a:solidFill>
                  <a:schemeClr val="accent6"/>
                </a:solidFill>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body 1">
  <p:cSld name="TITLE_ONLY_1_2">
    <p:bg>
      <p:bgPr>
        <a:solidFill>
          <a:schemeClr val="accent6"/>
        </a:solidFill>
        <a:effectLst/>
      </p:bgPr>
    </p:bg>
    <p:spTree>
      <p:nvGrpSpPr>
        <p:cNvPr id="1" name="Shape 181"/>
        <p:cNvGrpSpPr/>
        <p:nvPr/>
      </p:nvGrpSpPr>
      <p:grpSpPr>
        <a:xfrm>
          <a:off x="0" y="0"/>
          <a:ext cx="0" cy="0"/>
          <a:chOff x="0" y="0"/>
          <a:chExt cx="0" cy="0"/>
        </a:xfrm>
      </p:grpSpPr>
      <p:sp>
        <p:nvSpPr>
          <p:cNvPr id="182" name="Google Shape;182;p30"/>
          <p:cNvSpPr/>
          <p:nvPr/>
        </p:nvSpPr>
        <p:spPr>
          <a:xfrm>
            <a:off x="245600" y="205147"/>
            <a:ext cx="8648100" cy="4715100"/>
          </a:xfrm>
          <a:prstGeom prst="rect">
            <a:avLst/>
          </a:prstGeom>
          <a:noFill/>
          <a:ln w="952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83" name="Google Shape;183;p30"/>
          <p:cNvSpPr/>
          <p:nvPr/>
        </p:nvSpPr>
        <p:spPr>
          <a:xfrm>
            <a:off x="323600" y="282875"/>
            <a:ext cx="8492100" cy="45663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84" name="Google Shape;184;p30"/>
          <p:cNvSpPr/>
          <p:nvPr/>
        </p:nvSpPr>
        <p:spPr>
          <a:xfrm>
            <a:off x="5063775" y="1289756"/>
            <a:ext cx="3199800" cy="31998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85" name="Google Shape;185;p30"/>
          <p:cNvSpPr txBox="1">
            <a:spLocks noGrp="1"/>
          </p:cNvSpPr>
          <p:nvPr>
            <p:ph type="sldNum" idx="12"/>
          </p:nvPr>
        </p:nvSpPr>
        <p:spPr>
          <a:xfrm>
            <a:off x="8498350" y="4497850"/>
            <a:ext cx="645900" cy="646500"/>
          </a:xfrm>
          <a:prstGeom prst="rect">
            <a:avLst/>
          </a:prstGeom>
          <a:solidFill>
            <a:schemeClr val="accent6"/>
          </a:solidFill>
        </p:spPr>
        <p:txBody>
          <a:bodyPr spcFirstLastPara="1" wrap="square" lIns="91425" tIns="91425" rIns="91425" bIns="91425" anchor="ctr" anchorCtr="0">
            <a:noAutofit/>
          </a:bodyPr>
          <a:lstStyle>
            <a:lvl1pPr lvl="0" rtl="0">
              <a:buNone/>
              <a:defRPr sz="2000">
                <a:solidFill>
                  <a:schemeClr val="accent5"/>
                </a:solidFill>
              </a:defRPr>
            </a:lvl1pPr>
            <a:lvl2pPr lvl="1" rtl="0">
              <a:buNone/>
              <a:defRPr sz="2000">
                <a:solidFill>
                  <a:schemeClr val="accent5"/>
                </a:solidFill>
              </a:defRPr>
            </a:lvl2pPr>
            <a:lvl3pPr lvl="2" rtl="0">
              <a:buNone/>
              <a:defRPr sz="2000">
                <a:solidFill>
                  <a:schemeClr val="accent5"/>
                </a:solidFill>
              </a:defRPr>
            </a:lvl3pPr>
            <a:lvl4pPr lvl="3" rtl="0">
              <a:buNone/>
              <a:defRPr sz="2000">
                <a:solidFill>
                  <a:schemeClr val="accent5"/>
                </a:solidFill>
              </a:defRPr>
            </a:lvl4pPr>
            <a:lvl5pPr lvl="4" rtl="0">
              <a:buNone/>
              <a:defRPr sz="2000">
                <a:solidFill>
                  <a:schemeClr val="accent5"/>
                </a:solidFill>
              </a:defRPr>
            </a:lvl5pPr>
            <a:lvl6pPr lvl="5" rtl="0">
              <a:buNone/>
              <a:defRPr sz="2000">
                <a:solidFill>
                  <a:schemeClr val="accent5"/>
                </a:solidFill>
              </a:defRPr>
            </a:lvl6pPr>
            <a:lvl7pPr lvl="6" rtl="0">
              <a:buNone/>
              <a:defRPr sz="2000">
                <a:solidFill>
                  <a:schemeClr val="accent5"/>
                </a:solidFill>
              </a:defRPr>
            </a:lvl7pPr>
            <a:lvl8pPr lvl="7" rtl="0">
              <a:buNone/>
              <a:defRPr sz="2000">
                <a:solidFill>
                  <a:schemeClr val="accent5"/>
                </a:solidFill>
              </a:defRPr>
            </a:lvl8pPr>
            <a:lvl9pPr lvl="8" rtl="0">
              <a:buNone/>
              <a:defRPr sz="2000">
                <a:solidFill>
                  <a:schemeClr val="accent5"/>
                </a:solidFill>
              </a:defRPr>
            </a:lvl9pPr>
          </a:lstStyle>
          <a:p>
            <a:pPr marL="0" lvl="0" indent="0" algn="ctr" rtl="0">
              <a:spcBef>
                <a:spcPts val="0"/>
              </a:spcBef>
              <a:spcAft>
                <a:spcPts val="0"/>
              </a:spcAft>
              <a:buNone/>
            </a:pPr>
            <a:fld id="{00000000-1234-1234-1234-123412341234}" type="slidenum">
              <a:rPr lang="en"/>
              <a:t>‹#›</a:t>
            </a:fld>
            <a:endParaRPr/>
          </a:p>
        </p:txBody>
      </p:sp>
      <p:sp>
        <p:nvSpPr>
          <p:cNvPr id="186" name="Google Shape;186;p30"/>
          <p:cNvSpPr txBox="1">
            <a:spLocks noGrp="1"/>
          </p:cNvSpPr>
          <p:nvPr>
            <p:ph type="subTitle" idx="1"/>
          </p:nvPr>
        </p:nvSpPr>
        <p:spPr>
          <a:xfrm>
            <a:off x="464850" y="432024"/>
            <a:ext cx="4209900" cy="1502700"/>
          </a:xfrm>
          <a:prstGeom prst="rect">
            <a:avLst/>
          </a:prstGeom>
        </p:spPr>
        <p:txBody>
          <a:bodyPr spcFirstLastPara="1" wrap="square" lIns="91425" tIns="91425" rIns="91425" bIns="91425" anchor="b" anchorCtr="0">
            <a:noAutofit/>
          </a:bodyPr>
          <a:lstStyle>
            <a:lvl1pPr lvl="0">
              <a:lnSpc>
                <a:spcPct val="90000"/>
              </a:lnSpc>
              <a:spcBef>
                <a:spcPts val="0"/>
              </a:spcBef>
              <a:spcAft>
                <a:spcPts val="0"/>
              </a:spcAft>
              <a:buClr>
                <a:schemeClr val="accent5"/>
              </a:buClr>
              <a:buSzPts val="4800"/>
              <a:buNone/>
              <a:defRPr sz="4800">
                <a:solidFill>
                  <a:schemeClr val="accent5"/>
                </a:solidFill>
              </a:defRPr>
            </a:lvl1pPr>
            <a:lvl2pPr lvl="1">
              <a:lnSpc>
                <a:spcPct val="90000"/>
              </a:lnSpc>
              <a:spcBef>
                <a:spcPts val="0"/>
              </a:spcBef>
              <a:spcAft>
                <a:spcPts val="0"/>
              </a:spcAft>
              <a:buClr>
                <a:schemeClr val="accent5"/>
              </a:buClr>
              <a:buSzPts val="4800"/>
              <a:buNone/>
              <a:defRPr sz="4800">
                <a:solidFill>
                  <a:schemeClr val="accent5"/>
                </a:solidFill>
              </a:defRPr>
            </a:lvl2pPr>
            <a:lvl3pPr lvl="2">
              <a:lnSpc>
                <a:spcPct val="90000"/>
              </a:lnSpc>
              <a:spcBef>
                <a:spcPts val="0"/>
              </a:spcBef>
              <a:spcAft>
                <a:spcPts val="0"/>
              </a:spcAft>
              <a:buClr>
                <a:schemeClr val="accent5"/>
              </a:buClr>
              <a:buSzPts val="4800"/>
              <a:buNone/>
              <a:defRPr sz="4800">
                <a:solidFill>
                  <a:schemeClr val="accent5"/>
                </a:solidFill>
              </a:defRPr>
            </a:lvl3pPr>
            <a:lvl4pPr lvl="3">
              <a:lnSpc>
                <a:spcPct val="90000"/>
              </a:lnSpc>
              <a:spcBef>
                <a:spcPts val="0"/>
              </a:spcBef>
              <a:spcAft>
                <a:spcPts val="0"/>
              </a:spcAft>
              <a:buClr>
                <a:schemeClr val="accent5"/>
              </a:buClr>
              <a:buSzPts val="4800"/>
              <a:buNone/>
              <a:defRPr sz="4800">
                <a:solidFill>
                  <a:schemeClr val="accent5"/>
                </a:solidFill>
              </a:defRPr>
            </a:lvl4pPr>
            <a:lvl5pPr lvl="4">
              <a:lnSpc>
                <a:spcPct val="90000"/>
              </a:lnSpc>
              <a:spcBef>
                <a:spcPts val="0"/>
              </a:spcBef>
              <a:spcAft>
                <a:spcPts val="0"/>
              </a:spcAft>
              <a:buClr>
                <a:schemeClr val="accent5"/>
              </a:buClr>
              <a:buSzPts val="4800"/>
              <a:buNone/>
              <a:defRPr sz="4800">
                <a:solidFill>
                  <a:schemeClr val="accent5"/>
                </a:solidFill>
              </a:defRPr>
            </a:lvl5pPr>
            <a:lvl6pPr lvl="5">
              <a:lnSpc>
                <a:spcPct val="90000"/>
              </a:lnSpc>
              <a:spcBef>
                <a:spcPts val="0"/>
              </a:spcBef>
              <a:spcAft>
                <a:spcPts val="0"/>
              </a:spcAft>
              <a:buClr>
                <a:schemeClr val="accent5"/>
              </a:buClr>
              <a:buSzPts val="4800"/>
              <a:buNone/>
              <a:defRPr sz="4800">
                <a:solidFill>
                  <a:schemeClr val="accent5"/>
                </a:solidFill>
              </a:defRPr>
            </a:lvl6pPr>
            <a:lvl7pPr lvl="6">
              <a:lnSpc>
                <a:spcPct val="90000"/>
              </a:lnSpc>
              <a:spcBef>
                <a:spcPts val="0"/>
              </a:spcBef>
              <a:spcAft>
                <a:spcPts val="0"/>
              </a:spcAft>
              <a:buClr>
                <a:schemeClr val="accent5"/>
              </a:buClr>
              <a:buSzPts val="4800"/>
              <a:buNone/>
              <a:defRPr sz="4800">
                <a:solidFill>
                  <a:schemeClr val="accent5"/>
                </a:solidFill>
              </a:defRPr>
            </a:lvl7pPr>
            <a:lvl8pPr lvl="7">
              <a:lnSpc>
                <a:spcPct val="90000"/>
              </a:lnSpc>
              <a:spcBef>
                <a:spcPts val="0"/>
              </a:spcBef>
              <a:spcAft>
                <a:spcPts val="0"/>
              </a:spcAft>
              <a:buClr>
                <a:schemeClr val="accent5"/>
              </a:buClr>
              <a:buSzPts val="4800"/>
              <a:buNone/>
              <a:defRPr sz="4800">
                <a:solidFill>
                  <a:schemeClr val="accent5"/>
                </a:solidFill>
              </a:defRPr>
            </a:lvl8pPr>
            <a:lvl9pPr lvl="8">
              <a:lnSpc>
                <a:spcPct val="90000"/>
              </a:lnSpc>
              <a:spcBef>
                <a:spcPts val="0"/>
              </a:spcBef>
              <a:spcAft>
                <a:spcPts val="0"/>
              </a:spcAft>
              <a:buClr>
                <a:schemeClr val="accent5"/>
              </a:buClr>
              <a:buSzPts val="4800"/>
              <a:buNone/>
              <a:defRPr sz="4800">
                <a:solidFill>
                  <a:schemeClr val="accent5"/>
                </a:solidFill>
              </a:defRPr>
            </a:lvl9pPr>
          </a:lstStyle>
          <a:p>
            <a:endParaRPr/>
          </a:p>
        </p:txBody>
      </p:sp>
      <p:sp>
        <p:nvSpPr>
          <p:cNvPr id="187" name="Google Shape;187;p30"/>
          <p:cNvSpPr txBox="1">
            <a:spLocks noGrp="1"/>
          </p:cNvSpPr>
          <p:nvPr>
            <p:ph type="body" idx="2"/>
          </p:nvPr>
        </p:nvSpPr>
        <p:spPr>
          <a:xfrm>
            <a:off x="464850" y="1918250"/>
            <a:ext cx="3841500" cy="2579700"/>
          </a:xfrm>
          <a:prstGeom prst="rect">
            <a:avLst/>
          </a:prstGeom>
        </p:spPr>
        <p:txBody>
          <a:bodyPr spcFirstLastPara="1" wrap="square" lIns="91425" tIns="91425" rIns="91425" bIns="91425" anchor="t" anchorCtr="0">
            <a:noAutofit/>
          </a:bodyPr>
          <a:lstStyle>
            <a:lvl1pPr marL="457200" lvl="0" indent="-336550">
              <a:lnSpc>
                <a:spcPct val="115000"/>
              </a:lnSpc>
              <a:spcBef>
                <a:spcPts val="0"/>
              </a:spcBef>
              <a:spcAft>
                <a:spcPts val="0"/>
              </a:spcAft>
              <a:buClr>
                <a:schemeClr val="accent5"/>
              </a:buClr>
              <a:buSzPts val="1700"/>
              <a:buChar char="●"/>
              <a:defRPr sz="1700">
                <a:solidFill>
                  <a:schemeClr val="accent5"/>
                </a:solidFill>
              </a:defRPr>
            </a:lvl1pPr>
            <a:lvl2pPr marL="914400" lvl="1" indent="-336550">
              <a:lnSpc>
                <a:spcPct val="115000"/>
              </a:lnSpc>
              <a:spcBef>
                <a:spcPts val="0"/>
              </a:spcBef>
              <a:spcAft>
                <a:spcPts val="0"/>
              </a:spcAft>
              <a:buClr>
                <a:schemeClr val="accent5"/>
              </a:buClr>
              <a:buSzPts val="1700"/>
              <a:buChar char="○"/>
              <a:defRPr sz="1700">
                <a:solidFill>
                  <a:schemeClr val="accent5"/>
                </a:solidFill>
              </a:defRPr>
            </a:lvl2pPr>
            <a:lvl3pPr marL="1371600" lvl="2" indent="-336550">
              <a:lnSpc>
                <a:spcPct val="115000"/>
              </a:lnSpc>
              <a:spcBef>
                <a:spcPts val="0"/>
              </a:spcBef>
              <a:spcAft>
                <a:spcPts val="0"/>
              </a:spcAft>
              <a:buClr>
                <a:schemeClr val="accent5"/>
              </a:buClr>
              <a:buSzPts val="1700"/>
              <a:buChar char="■"/>
              <a:defRPr sz="1700">
                <a:solidFill>
                  <a:schemeClr val="accent5"/>
                </a:solidFill>
              </a:defRPr>
            </a:lvl3pPr>
            <a:lvl4pPr marL="1828800" lvl="3" indent="-336550">
              <a:lnSpc>
                <a:spcPct val="115000"/>
              </a:lnSpc>
              <a:spcBef>
                <a:spcPts val="0"/>
              </a:spcBef>
              <a:spcAft>
                <a:spcPts val="0"/>
              </a:spcAft>
              <a:buClr>
                <a:schemeClr val="accent5"/>
              </a:buClr>
              <a:buSzPts val="1700"/>
              <a:buChar char="●"/>
              <a:defRPr sz="1700">
                <a:solidFill>
                  <a:schemeClr val="accent5"/>
                </a:solidFill>
              </a:defRPr>
            </a:lvl4pPr>
            <a:lvl5pPr marL="2286000" lvl="4" indent="-336550">
              <a:lnSpc>
                <a:spcPct val="115000"/>
              </a:lnSpc>
              <a:spcBef>
                <a:spcPts val="0"/>
              </a:spcBef>
              <a:spcAft>
                <a:spcPts val="0"/>
              </a:spcAft>
              <a:buClr>
                <a:schemeClr val="accent5"/>
              </a:buClr>
              <a:buSzPts val="1700"/>
              <a:buChar char="○"/>
              <a:defRPr sz="1700">
                <a:solidFill>
                  <a:schemeClr val="accent5"/>
                </a:solidFill>
              </a:defRPr>
            </a:lvl5pPr>
            <a:lvl6pPr marL="2743200" lvl="5" indent="-336550">
              <a:lnSpc>
                <a:spcPct val="115000"/>
              </a:lnSpc>
              <a:spcBef>
                <a:spcPts val="0"/>
              </a:spcBef>
              <a:spcAft>
                <a:spcPts val="0"/>
              </a:spcAft>
              <a:buClr>
                <a:schemeClr val="accent5"/>
              </a:buClr>
              <a:buSzPts val="1700"/>
              <a:buChar char="■"/>
              <a:defRPr sz="1700">
                <a:solidFill>
                  <a:schemeClr val="accent5"/>
                </a:solidFill>
              </a:defRPr>
            </a:lvl6pPr>
            <a:lvl7pPr marL="3200400" lvl="6" indent="-336550">
              <a:lnSpc>
                <a:spcPct val="115000"/>
              </a:lnSpc>
              <a:spcBef>
                <a:spcPts val="0"/>
              </a:spcBef>
              <a:spcAft>
                <a:spcPts val="0"/>
              </a:spcAft>
              <a:buClr>
                <a:schemeClr val="accent5"/>
              </a:buClr>
              <a:buSzPts val="1700"/>
              <a:buChar char="●"/>
              <a:defRPr sz="1700">
                <a:solidFill>
                  <a:schemeClr val="accent5"/>
                </a:solidFill>
              </a:defRPr>
            </a:lvl7pPr>
            <a:lvl8pPr marL="3657600" lvl="7" indent="-336550">
              <a:lnSpc>
                <a:spcPct val="115000"/>
              </a:lnSpc>
              <a:spcBef>
                <a:spcPts val="0"/>
              </a:spcBef>
              <a:spcAft>
                <a:spcPts val="0"/>
              </a:spcAft>
              <a:buClr>
                <a:schemeClr val="accent5"/>
              </a:buClr>
              <a:buSzPts val="1700"/>
              <a:buChar char="○"/>
              <a:defRPr sz="1700">
                <a:solidFill>
                  <a:schemeClr val="accent5"/>
                </a:solidFill>
              </a:defRPr>
            </a:lvl8pPr>
            <a:lvl9pPr marL="4114800" lvl="8" indent="-336550">
              <a:lnSpc>
                <a:spcPct val="115000"/>
              </a:lnSpc>
              <a:spcBef>
                <a:spcPts val="0"/>
              </a:spcBef>
              <a:spcAft>
                <a:spcPts val="0"/>
              </a:spcAft>
              <a:buClr>
                <a:schemeClr val="accent5"/>
              </a:buClr>
              <a:buSzPts val="1700"/>
              <a:buChar char="■"/>
              <a:defRPr sz="1700">
                <a:solidFill>
                  <a:schemeClr val="accent5"/>
                </a:solidFill>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body 2">
  <p:cSld name="TITLE_ONLY_1_1_1">
    <p:bg>
      <p:bgPr>
        <a:solidFill>
          <a:schemeClr val="accent6"/>
        </a:solidFill>
        <a:effectLst/>
      </p:bgPr>
    </p:bg>
    <p:spTree>
      <p:nvGrpSpPr>
        <p:cNvPr id="1" name="Shape 188"/>
        <p:cNvGrpSpPr/>
        <p:nvPr/>
      </p:nvGrpSpPr>
      <p:grpSpPr>
        <a:xfrm>
          <a:off x="0" y="0"/>
          <a:ext cx="0" cy="0"/>
          <a:chOff x="0" y="0"/>
          <a:chExt cx="0" cy="0"/>
        </a:xfrm>
      </p:grpSpPr>
      <p:sp>
        <p:nvSpPr>
          <p:cNvPr id="189" name="Google Shape;189;p31"/>
          <p:cNvSpPr/>
          <p:nvPr/>
        </p:nvSpPr>
        <p:spPr>
          <a:xfrm>
            <a:off x="245600" y="205147"/>
            <a:ext cx="8648100" cy="4715100"/>
          </a:xfrm>
          <a:prstGeom prst="rect">
            <a:avLst/>
          </a:prstGeom>
          <a:noFill/>
          <a:ln w="952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90" name="Google Shape;190;p31"/>
          <p:cNvSpPr/>
          <p:nvPr/>
        </p:nvSpPr>
        <p:spPr>
          <a:xfrm>
            <a:off x="323600" y="282875"/>
            <a:ext cx="8492100" cy="45663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91" name="Google Shape;191;p31"/>
          <p:cNvSpPr/>
          <p:nvPr/>
        </p:nvSpPr>
        <p:spPr>
          <a:xfrm>
            <a:off x="5063775" y="2889644"/>
            <a:ext cx="1599900" cy="15999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92" name="Google Shape;192;p31"/>
          <p:cNvSpPr/>
          <p:nvPr/>
        </p:nvSpPr>
        <p:spPr>
          <a:xfrm>
            <a:off x="5063775" y="1289744"/>
            <a:ext cx="1599900" cy="15999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93" name="Google Shape;193;p31"/>
          <p:cNvSpPr/>
          <p:nvPr/>
        </p:nvSpPr>
        <p:spPr>
          <a:xfrm>
            <a:off x="6663675" y="2889494"/>
            <a:ext cx="1599900" cy="15999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94" name="Google Shape;194;p31"/>
          <p:cNvSpPr/>
          <p:nvPr/>
        </p:nvSpPr>
        <p:spPr>
          <a:xfrm>
            <a:off x="6663675" y="1289594"/>
            <a:ext cx="1599900" cy="15999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95" name="Google Shape;195;p31"/>
          <p:cNvSpPr txBox="1">
            <a:spLocks noGrp="1"/>
          </p:cNvSpPr>
          <p:nvPr>
            <p:ph type="sldNum" idx="12"/>
          </p:nvPr>
        </p:nvSpPr>
        <p:spPr>
          <a:xfrm>
            <a:off x="8498350" y="4497850"/>
            <a:ext cx="645900" cy="646500"/>
          </a:xfrm>
          <a:prstGeom prst="rect">
            <a:avLst/>
          </a:prstGeom>
          <a:solidFill>
            <a:schemeClr val="accent6"/>
          </a:solidFill>
        </p:spPr>
        <p:txBody>
          <a:bodyPr spcFirstLastPara="1" wrap="square" lIns="91425" tIns="91425" rIns="91425" bIns="91425" anchor="ctr" anchorCtr="0">
            <a:noAutofit/>
          </a:bodyPr>
          <a:lstStyle>
            <a:lvl1pPr lvl="0" rtl="0">
              <a:buNone/>
              <a:defRPr sz="2000">
                <a:solidFill>
                  <a:schemeClr val="accent5"/>
                </a:solidFill>
              </a:defRPr>
            </a:lvl1pPr>
            <a:lvl2pPr lvl="1" rtl="0">
              <a:buNone/>
              <a:defRPr sz="2000">
                <a:solidFill>
                  <a:schemeClr val="accent5"/>
                </a:solidFill>
              </a:defRPr>
            </a:lvl2pPr>
            <a:lvl3pPr lvl="2" rtl="0">
              <a:buNone/>
              <a:defRPr sz="2000">
                <a:solidFill>
                  <a:schemeClr val="accent5"/>
                </a:solidFill>
              </a:defRPr>
            </a:lvl3pPr>
            <a:lvl4pPr lvl="3" rtl="0">
              <a:buNone/>
              <a:defRPr sz="2000">
                <a:solidFill>
                  <a:schemeClr val="accent5"/>
                </a:solidFill>
              </a:defRPr>
            </a:lvl4pPr>
            <a:lvl5pPr lvl="4" rtl="0">
              <a:buNone/>
              <a:defRPr sz="2000">
                <a:solidFill>
                  <a:schemeClr val="accent5"/>
                </a:solidFill>
              </a:defRPr>
            </a:lvl5pPr>
            <a:lvl6pPr lvl="5" rtl="0">
              <a:buNone/>
              <a:defRPr sz="2000">
                <a:solidFill>
                  <a:schemeClr val="accent5"/>
                </a:solidFill>
              </a:defRPr>
            </a:lvl6pPr>
            <a:lvl7pPr lvl="6" rtl="0">
              <a:buNone/>
              <a:defRPr sz="2000">
                <a:solidFill>
                  <a:schemeClr val="accent5"/>
                </a:solidFill>
              </a:defRPr>
            </a:lvl7pPr>
            <a:lvl8pPr lvl="7" rtl="0">
              <a:buNone/>
              <a:defRPr sz="2000">
                <a:solidFill>
                  <a:schemeClr val="accent5"/>
                </a:solidFill>
              </a:defRPr>
            </a:lvl8pPr>
            <a:lvl9pPr lvl="8" rtl="0">
              <a:buNone/>
              <a:defRPr sz="2000">
                <a:solidFill>
                  <a:schemeClr val="accent5"/>
                </a:solidFill>
              </a:defRPr>
            </a:lvl9pPr>
          </a:lstStyle>
          <a:p>
            <a:pPr marL="0" lvl="0" indent="0" algn="ctr" rtl="0">
              <a:spcBef>
                <a:spcPts val="0"/>
              </a:spcBef>
              <a:spcAft>
                <a:spcPts val="0"/>
              </a:spcAft>
              <a:buNone/>
            </a:pPr>
            <a:fld id="{00000000-1234-1234-1234-123412341234}" type="slidenum">
              <a:rPr lang="en"/>
              <a:t>‹#›</a:t>
            </a:fld>
            <a:endParaRPr/>
          </a:p>
        </p:txBody>
      </p:sp>
      <p:sp>
        <p:nvSpPr>
          <p:cNvPr id="196" name="Google Shape;196;p31"/>
          <p:cNvSpPr txBox="1">
            <a:spLocks noGrp="1"/>
          </p:cNvSpPr>
          <p:nvPr>
            <p:ph type="subTitle" idx="1"/>
          </p:nvPr>
        </p:nvSpPr>
        <p:spPr>
          <a:xfrm>
            <a:off x="464850" y="432024"/>
            <a:ext cx="4209900" cy="1502700"/>
          </a:xfrm>
          <a:prstGeom prst="rect">
            <a:avLst/>
          </a:prstGeom>
        </p:spPr>
        <p:txBody>
          <a:bodyPr spcFirstLastPara="1" wrap="square" lIns="91425" tIns="91425" rIns="91425" bIns="91425" anchor="b" anchorCtr="0">
            <a:noAutofit/>
          </a:bodyPr>
          <a:lstStyle>
            <a:lvl1pPr lvl="0">
              <a:lnSpc>
                <a:spcPct val="90000"/>
              </a:lnSpc>
              <a:spcBef>
                <a:spcPts val="0"/>
              </a:spcBef>
              <a:spcAft>
                <a:spcPts val="0"/>
              </a:spcAft>
              <a:buClr>
                <a:schemeClr val="accent5"/>
              </a:buClr>
              <a:buSzPts val="4800"/>
              <a:buNone/>
              <a:defRPr sz="4800">
                <a:solidFill>
                  <a:schemeClr val="accent5"/>
                </a:solidFill>
              </a:defRPr>
            </a:lvl1pPr>
            <a:lvl2pPr lvl="1">
              <a:lnSpc>
                <a:spcPct val="90000"/>
              </a:lnSpc>
              <a:spcBef>
                <a:spcPts val="0"/>
              </a:spcBef>
              <a:spcAft>
                <a:spcPts val="0"/>
              </a:spcAft>
              <a:buClr>
                <a:schemeClr val="accent5"/>
              </a:buClr>
              <a:buSzPts val="4800"/>
              <a:buNone/>
              <a:defRPr sz="4800">
                <a:solidFill>
                  <a:schemeClr val="accent5"/>
                </a:solidFill>
              </a:defRPr>
            </a:lvl2pPr>
            <a:lvl3pPr lvl="2">
              <a:lnSpc>
                <a:spcPct val="90000"/>
              </a:lnSpc>
              <a:spcBef>
                <a:spcPts val="0"/>
              </a:spcBef>
              <a:spcAft>
                <a:spcPts val="0"/>
              </a:spcAft>
              <a:buClr>
                <a:schemeClr val="accent5"/>
              </a:buClr>
              <a:buSzPts val="4800"/>
              <a:buNone/>
              <a:defRPr sz="4800">
                <a:solidFill>
                  <a:schemeClr val="accent5"/>
                </a:solidFill>
              </a:defRPr>
            </a:lvl3pPr>
            <a:lvl4pPr lvl="3">
              <a:lnSpc>
                <a:spcPct val="90000"/>
              </a:lnSpc>
              <a:spcBef>
                <a:spcPts val="0"/>
              </a:spcBef>
              <a:spcAft>
                <a:spcPts val="0"/>
              </a:spcAft>
              <a:buClr>
                <a:schemeClr val="accent5"/>
              </a:buClr>
              <a:buSzPts val="4800"/>
              <a:buNone/>
              <a:defRPr sz="4800">
                <a:solidFill>
                  <a:schemeClr val="accent5"/>
                </a:solidFill>
              </a:defRPr>
            </a:lvl4pPr>
            <a:lvl5pPr lvl="4">
              <a:lnSpc>
                <a:spcPct val="90000"/>
              </a:lnSpc>
              <a:spcBef>
                <a:spcPts val="0"/>
              </a:spcBef>
              <a:spcAft>
                <a:spcPts val="0"/>
              </a:spcAft>
              <a:buClr>
                <a:schemeClr val="accent5"/>
              </a:buClr>
              <a:buSzPts val="4800"/>
              <a:buNone/>
              <a:defRPr sz="4800">
                <a:solidFill>
                  <a:schemeClr val="accent5"/>
                </a:solidFill>
              </a:defRPr>
            </a:lvl5pPr>
            <a:lvl6pPr lvl="5">
              <a:lnSpc>
                <a:spcPct val="90000"/>
              </a:lnSpc>
              <a:spcBef>
                <a:spcPts val="0"/>
              </a:spcBef>
              <a:spcAft>
                <a:spcPts val="0"/>
              </a:spcAft>
              <a:buClr>
                <a:schemeClr val="accent5"/>
              </a:buClr>
              <a:buSzPts val="4800"/>
              <a:buNone/>
              <a:defRPr sz="4800">
                <a:solidFill>
                  <a:schemeClr val="accent5"/>
                </a:solidFill>
              </a:defRPr>
            </a:lvl6pPr>
            <a:lvl7pPr lvl="6">
              <a:lnSpc>
                <a:spcPct val="90000"/>
              </a:lnSpc>
              <a:spcBef>
                <a:spcPts val="0"/>
              </a:spcBef>
              <a:spcAft>
                <a:spcPts val="0"/>
              </a:spcAft>
              <a:buClr>
                <a:schemeClr val="accent5"/>
              </a:buClr>
              <a:buSzPts val="4800"/>
              <a:buNone/>
              <a:defRPr sz="4800">
                <a:solidFill>
                  <a:schemeClr val="accent5"/>
                </a:solidFill>
              </a:defRPr>
            </a:lvl7pPr>
            <a:lvl8pPr lvl="7">
              <a:lnSpc>
                <a:spcPct val="90000"/>
              </a:lnSpc>
              <a:spcBef>
                <a:spcPts val="0"/>
              </a:spcBef>
              <a:spcAft>
                <a:spcPts val="0"/>
              </a:spcAft>
              <a:buClr>
                <a:schemeClr val="accent5"/>
              </a:buClr>
              <a:buSzPts val="4800"/>
              <a:buNone/>
              <a:defRPr sz="4800">
                <a:solidFill>
                  <a:schemeClr val="accent5"/>
                </a:solidFill>
              </a:defRPr>
            </a:lvl8pPr>
            <a:lvl9pPr lvl="8">
              <a:lnSpc>
                <a:spcPct val="90000"/>
              </a:lnSpc>
              <a:spcBef>
                <a:spcPts val="0"/>
              </a:spcBef>
              <a:spcAft>
                <a:spcPts val="0"/>
              </a:spcAft>
              <a:buClr>
                <a:schemeClr val="accent5"/>
              </a:buClr>
              <a:buSzPts val="4800"/>
              <a:buNone/>
              <a:defRPr sz="4800">
                <a:solidFill>
                  <a:schemeClr val="accent5"/>
                </a:solidFill>
              </a:defRPr>
            </a:lvl9pPr>
          </a:lstStyle>
          <a:p>
            <a:endParaRPr/>
          </a:p>
        </p:txBody>
      </p:sp>
      <p:sp>
        <p:nvSpPr>
          <p:cNvPr id="197" name="Google Shape;197;p31"/>
          <p:cNvSpPr txBox="1">
            <a:spLocks noGrp="1"/>
          </p:cNvSpPr>
          <p:nvPr>
            <p:ph type="body" idx="2"/>
          </p:nvPr>
        </p:nvSpPr>
        <p:spPr>
          <a:xfrm>
            <a:off x="464850" y="1918250"/>
            <a:ext cx="3841500" cy="2579700"/>
          </a:xfrm>
          <a:prstGeom prst="rect">
            <a:avLst/>
          </a:prstGeom>
        </p:spPr>
        <p:txBody>
          <a:bodyPr spcFirstLastPara="1" wrap="square" lIns="91425" tIns="91425" rIns="91425" bIns="91425" anchor="t" anchorCtr="0">
            <a:noAutofit/>
          </a:bodyPr>
          <a:lstStyle>
            <a:lvl1pPr marL="457200" lvl="0" indent="-336550">
              <a:lnSpc>
                <a:spcPct val="115000"/>
              </a:lnSpc>
              <a:spcBef>
                <a:spcPts val="0"/>
              </a:spcBef>
              <a:spcAft>
                <a:spcPts val="0"/>
              </a:spcAft>
              <a:buClr>
                <a:schemeClr val="accent5"/>
              </a:buClr>
              <a:buSzPts val="1700"/>
              <a:buChar char="●"/>
              <a:defRPr sz="1700">
                <a:solidFill>
                  <a:schemeClr val="accent5"/>
                </a:solidFill>
              </a:defRPr>
            </a:lvl1pPr>
            <a:lvl2pPr marL="914400" lvl="1" indent="-336550">
              <a:lnSpc>
                <a:spcPct val="115000"/>
              </a:lnSpc>
              <a:spcBef>
                <a:spcPts val="0"/>
              </a:spcBef>
              <a:spcAft>
                <a:spcPts val="0"/>
              </a:spcAft>
              <a:buClr>
                <a:schemeClr val="accent5"/>
              </a:buClr>
              <a:buSzPts val="1700"/>
              <a:buChar char="○"/>
              <a:defRPr sz="1700">
                <a:solidFill>
                  <a:schemeClr val="accent5"/>
                </a:solidFill>
              </a:defRPr>
            </a:lvl2pPr>
            <a:lvl3pPr marL="1371600" lvl="2" indent="-336550">
              <a:lnSpc>
                <a:spcPct val="115000"/>
              </a:lnSpc>
              <a:spcBef>
                <a:spcPts val="0"/>
              </a:spcBef>
              <a:spcAft>
                <a:spcPts val="0"/>
              </a:spcAft>
              <a:buClr>
                <a:schemeClr val="accent5"/>
              </a:buClr>
              <a:buSzPts val="1700"/>
              <a:buChar char="■"/>
              <a:defRPr sz="1700">
                <a:solidFill>
                  <a:schemeClr val="accent5"/>
                </a:solidFill>
              </a:defRPr>
            </a:lvl3pPr>
            <a:lvl4pPr marL="1828800" lvl="3" indent="-336550">
              <a:lnSpc>
                <a:spcPct val="115000"/>
              </a:lnSpc>
              <a:spcBef>
                <a:spcPts val="0"/>
              </a:spcBef>
              <a:spcAft>
                <a:spcPts val="0"/>
              </a:spcAft>
              <a:buClr>
                <a:schemeClr val="accent5"/>
              </a:buClr>
              <a:buSzPts val="1700"/>
              <a:buChar char="●"/>
              <a:defRPr sz="1700">
                <a:solidFill>
                  <a:schemeClr val="accent5"/>
                </a:solidFill>
              </a:defRPr>
            </a:lvl4pPr>
            <a:lvl5pPr marL="2286000" lvl="4" indent="-336550">
              <a:lnSpc>
                <a:spcPct val="115000"/>
              </a:lnSpc>
              <a:spcBef>
                <a:spcPts val="0"/>
              </a:spcBef>
              <a:spcAft>
                <a:spcPts val="0"/>
              </a:spcAft>
              <a:buClr>
                <a:schemeClr val="accent5"/>
              </a:buClr>
              <a:buSzPts val="1700"/>
              <a:buChar char="○"/>
              <a:defRPr sz="1700">
                <a:solidFill>
                  <a:schemeClr val="accent5"/>
                </a:solidFill>
              </a:defRPr>
            </a:lvl5pPr>
            <a:lvl6pPr marL="2743200" lvl="5" indent="-336550">
              <a:lnSpc>
                <a:spcPct val="115000"/>
              </a:lnSpc>
              <a:spcBef>
                <a:spcPts val="0"/>
              </a:spcBef>
              <a:spcAft>
                <a:spcPts val="0"/>
              </a:spcAft>
              <a:buClr>
                <a:schemeClr val="accent5"/>
              </a:buClr>
              <a:buSzPts val="1700"/>
              <a:buChar char="■"/>
              <a:defRPr sz="1700">
                <a:solidFill>
                  <a:schemeClr val="accent5"/>
                </a:solidFill>
              </a:defRPr>
            </a:lvl6pPr>
            <a:lvl7pPr marL="3200400" lvl="6" indent="-336550">
              <a:lnSpc>
                <a:spcPct val="115000"/>
              </a:lnSpc>
              <a:spcBef>
                <a:spcPts val="0"/>
              </a:spcBef>
              <a:spcAft>
                <a:spcPts val="0"/>
              </a:spcAft>
              <a:buClr>
                <a:schemeClr val="accent5"/>
              </a:buClr>
              <a:buSzPts val="1700"/>
              <a:buChar char="●"/>
              <a:defRPr sz="1700">
                <a:solidFill>
                  <a:schemeClr val="accent5"/>
                </a:solidFill>
              </a:defRPr>
            </a:lvl7pPr>
            <a:lvl8pPr marL="3657600" lvl="7" indent="-336550">
              <a:lnSpc>
                <a:spcPct val="115000"/>
              </a:lnSpc>
              <a:spcBef>
                <a:spcPts val="0"/>
              </a:spcBef>
              <a:spcAft>
                <a:spcPts val="0"/>
              </a:spcAft>
              <a:buClr>
                <a:schemeClr val="accent5"/>
              </a:buClr>
              <a:buSzPts val="1700"/>
              <a:buChar char="○"/>
              <a:defRPr sz="1700">
                <a:solidFill>
                  <a:schemeClr val="accent5"/>
                </a:solidFill>
              </a:defRPr>
            </a:lvl8pPr>
            <a:lvl9pPr marL="4114800" lvl="8" indent="-336550">
              <a:lnSpc>
                <a:spcPct val="115000"/>
              </a:lnSpc>
              <a:spcBef>
                <a:spcPts val="0"/>
              </a:spcBef>
              <a:spcAft>
                <a:spcPts val="0"/>
              </a:spcAft>
              <a:buClr>
                <a:schemeClr val="accent5"/>
              </a:buClr>
              <a:buSzPts val="1700"/>
              <a:buChar char="■"/>
              <a:defRPr sz="1700">
                <a:solidFill>
                  <a:schemeClr val="accent5"/>
                </a:solidFill>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header">
  <p:cSld name="ONE_COLUMN_TEXT_1">
    <p:bg>
      <p:bgPr>
        <a:solidFill>
          <a:schemeClr val="accent1"/>
        </a:solidFill>
        <a:effectLst/>
      </p:bgPr>
    </p:bg>
    <p:spTree>
      <p:nvGrpSpPr>
        <p:cNvPr id="1" name="Shape 198"/>
        <p:cNvGrpSpPr/>
        <p:nvPr/>
      </p:nvGrpSpPr>
      <p:grpSpPr>
        <a:xfrm>
          <a:off x="0" y="0"/>
          <a:ext cx="0" cy="0"/>
          <a:chOff x="0" y="0"/>
          <a:chExt cx="0" cy="0"/>
        </a:xfrm>
      </p:grpSpPr>
      <p:sp>
        <p:nvSpPr>
          <p:cNvPr id="199" name="Google Shape;199;p32"/>
          <p:cNvSpPr/>
          <p:nvPr/>
        </p:nvSpPr>
        <p:spPr>
          <a:xfrm rot="899980">
            <a:off x="2243753" y="243674"/>
            <a:ext cx="4656251" cy="4656251"/>
          </a:xfrm>
          <a:prstGeom prst="rect">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00" name="Google Shape;200;p32"/>
          <p:cNvSpPr/>
          <p:nvPr/>
        </p:nvSpPr>
        <p:spPr>
          <a:xfrm rot="900079">
            <a:off x="2386001" y="385904"/>
            <a:ext cx="4371791" cy="4371791"/>
          </a:xfrm>
          <a:prstGeom prst="rect">
            <a:avLst/>
          </a:prstGeom>
          <a:noFill/>
          <a:ln w="3810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01" name="Google Shape;201;p32"/>
          <p:cNvSpPr/>
          <p:nvPr/>
        </p:nvSpPr>
        <p:spPr>
          <a:xfrm rot="899951">
            <a:off x="2513416" y="513084"/>
            <a:ext cx="4117381" cy="4117381"/>
          </a:xfrm>
          <a:prstGeom prst="rect">
            <a:avLst/>
          </a:pr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02" name="Google Shape;202;p32"/>
          <p:cNvSpPr/>
          <p:nvPr/>
        </p:nvSpPr>
        <p:spPr>
          <a:xfrm rot="899898">
            <a:off x="2634988" y="634535"/>
            <a:ext cx="3874180" cy="3874180"/>
          </a:xfrm>
          <a:prstGeom prst="rect">
            <a:avLst/>
          </a:prstGeom>
          <a:noFill/>
          <a:ln w="3810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03" name="Google Shape;203;p32"/>
          <p:cNvSpPr txBox="1">
            <a:spLocks noGrp="1"/>
          </p:cNvSpPr>
          <p:nvPr>
            <p:ph type="title"/>
          </p:nvPr>
        </p:nvSpPr>
        <p:spPr>
          <a:xfrm>
            <a:off x="2446825" y="1524800"/>
            <a:ext cx="4250100" cy="20940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Clr>
                <a:schemeClr val="accent3"/>
              </a:buClr>
              <a:buSzPts val="4200"/>
              <a:buNone/>
              <a:defRPr sz="4200">
                <a:solidFill>
                  <a:schemeClr val="accent3"/>
                </a:solidFill>
              </a:defRPr>
            </a:lvl1pPr>
            <a:lvl2pPr lvl="1" algn="ctr">
              <a:lnSpc>
                <a:spcPct val="80000"/>
              </a:lnSpc>
              <a:spcBef>
                <a:spcPts val="0"/>
              </a:spcBef>
              <a:spcAft>
                <a:spcPts val="0"/>
              </a:spcAft>
              <a:buClr>
                <a:schemeClr val="accent3"/>
              </a:buClr>
              <a:buSzPts val="4200"/>
              <a:buNone/>
              <a:defRPr sz="4200">
                <a:solidFill>
                  <a:schemeClr val="accent3"/>
                </a:solidFill>
              </a:defRPr>
            </a:lvl2pPr>
            <a:lvl3pPr lvl="2" algn="ctr">
              <a:lnSpc>
                <a:spcPct val="80000"/>
              </a:lnSpc>
              <a:spcBef>
                <a:spcPts val="0"/>
              </a:spcBef>
              <a:spcAft>
                <a:spcPts val="0"/>
              </a:spcAft>
              <a:buClr>
                <a:schemeClr val="accent3"/>
              </a:buClr>
              <a:buSzPts val="4200"/>
              <a:buNone/>
              <a:defRPr sz="4200">
                <a:solidFill>
                  <a:schemeClr val="accent3"/>
                </a:solidFill>
              </a:defRPr>
            </a:lvl3pPr>
            <a:lvl4pPr lvl="3" algn="ctr">
              <a:lnSpc>
                <a:spcPct val="80000"/>
              </a:lnSpc>
              <a:spcBef>
                <a:spcPts val="0"/>
              </a:spcBef>
              <a:spcAft>
                <a:spcPts val="0"/>
              </a:spcAft>
              <a:buClr>
                <a:schemeClr val="accent3"/>
              </a:buClr>
              <a:buSzPts val="4200"/>
              <a:buNone/>
              <a:defRPr sz="4200">
                <a:solidFill>
                  <a:schemeClr val="accent3"/>
                </a:solidFill>
              </a:defRPr>
            </a:lvl4pPr>
            <a:lvl5pPr lvl="4" algn="ctr">
              <a:lnSpc>
                <a:spcPct val="80000"/>
              </a:lnSpc>
              <a:spcBef>
                <a:spcPts val="0"/>
              </a:spcBef>
              <a:spcAft>
                <a:spcPts val="0"/>
              </a:spcAft>
              <a:buClr>
                <a:schemeClr val="accent3"/>
              </a:buClr>
              <a:buSzPts val="4200"/>
              <a:buNone/>
              <a:defRPr sz="4200">
                <a:solidFill>
                  <a:schemeClr val="accent3"/>
                </a:solidFill>
              </a:defRPr>
            </a:lvl5pPr>
            <a:lvl6pPr lvl="5" algn="ctr">
              <a:lnSpc>
                <a:spcPct val="80000"/>
              </a:lnSpc>
              <a:spcBef>
                <a:spcPts val="0"/>
              </a:spcBef>
              <a:spcAft>
                <a:spcPts val="0"/>
              </a:spcAft>
              <a:buClr>
                <a:schemeClr val="accent3"/>
              </a:buClr>
              <a:buSzPts val="4200"/>
              <a:buNone/>
              <a:defRPr sz="4200">
                <a:solidFill>
                  <a:schemeClr val="accent3"/>
                </a:solidFill>
              </a:defRPr>
            </a:lvl6pPr>
            <a:lvl7pPr lvl="6" algn="ctr">
              <a:lnSpc>
                <a:spcPct val="80000"/>
              </a:lnSpc>
              <a:spcBef>
                <a:spcPts val="0"/>
              </a:spcBef>
              <a:spcAft>
                <a:spcPts val="0"/>
              </a:spcAft>
              <a:buClr>
                <a:schemeClr val="accent3"/>
              </a:buClr>
              <a:buSzPts val="4200"/>
              <a:buNone/>
              <a:defRPr sz="4200">
                <a:solidFill>
                  <a:schemeClr val="accent3"/>
                </a:solidFill>
              </a:defRPr>
            </a:lvl7pPr>
            <a:lvl8pPr lvl="7" algn="ctr">
              <a:lnSpc>
                <a:spcPct val="80000"/>
              </a:lnSpc>
              <a:spcBef>
                <a:spcPts val="0"/>
              </a:spcBef>
              <a:spcAft>
                <a:spcPts val="0"/>
              </a:spcAft>
              <a:buClr>
                <a:schemeClr val="accent3"/>
              </a:buClr>
              <a:buSzPts val="4200"/>
              <a:buNone/>
              <a:defRPr sz="4200">
                <a:solidFill>
                  <a:schemeClr val="accent3"/>
                </a:solidFill>
              </a:defRPr>
            </a:lvl8pPr>
            <a:lvl9pPr lvl="8" algn="ctr">
              <a:lnSpc>
                <a:spcPct val="80000"/>
              </a:lnSpc>
              <a:spcBef>
                <a:spcPts val="0"/>
              </a:spcBef>
              <a:spcAft>
                <a:spcPts val="0"/>
              </a:spcAft>
              <a:buClr>
                <a:schemeClr val="accent3"/>
              </a:buClr>
              <a:buSzPts val="4200"/>
              <a:buNone/>
              <a:defRPr sz="4200">
                <a:solidFill>
                  <a:schemeClr val="accent3"/>
                </a:solidFill>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Main point">
  <p:cSld name="ONE_COLUMN_TEXT_1_1">
    <p:bg>
      <p:bgPr>
        <a:solidFill>
          <a:schemeClr val="dk2"/>
        </a:solidFill>
        <a:effectLst/>
      </p:bgPr>
    </p:bg>
    <p:spTree>
      <p:nvGrpSpPr>
        <p:cNvPr id="1" name="Shape 204"/>
        <p:cNvGrpSpPr/>
        <p:nvPr/>
      </p:nvGrpSpPr>
      <p:grpSpPr>
        <a:xfrm>
          <a:off x="0" y="0"/>
          <a:ext cx="0" cy="0"/>
          <a:chOff x="0" y="0"/>
          <a:chExt cx="0" cy="0"/>
        </a:xfrm>
      </p:grpSpPr>
      <p:sp>
        <p:nvSpPr>
          <p:cNvPr id="205" name="Google Shape;205;p33"/>
          <p:cNvSpPr/>
          <p:nvPr/>
        </p:nvSpPr>
        <p:spPr>
          <a:xfrm>
            <a:off x="245600" y="205147"/>
            <a:ext cx="8648100" cy="4715100"/>
          </a:xfrm>
          <a:prstGeom prst="rect">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06" name="Google Shape;206;p33"/>
          <p:cNvSpPr/>
          <p:nvPr/>
        </p:nvSpPr>
        <p:spPr>
          <a:xfrm>
            <a:off x="323600" y="282875"/>
            <a:ext cx="8492100" cy="45663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07" name="Google Shape;207;p33"/>
          <p:cNvSpPr txBox="1">
            <a:spLocks noGrp="1"/>
          </p:cNvSpPr>
          <p:nvPr>
            <p:ph type="title"/>
          </p:nvPr>
        </p:nvSpPr>
        <p:spPr>
          <a:xfrm>
            <a:off x="2446825" y="1524800"/>
            <a:ext cx="4250100" cy="20940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Clr>
                <a:schemeClr val="lt1"/>
              </a:buClr>
              <a:buSzPts val="4200"/>
              <a:buNone/>
              <a:defRPr sz="4200">
                <a:solidFill>
                  <a:schemeClr val="lt1"/>
                </a:solidFill>
              </a:defRPr>
            </a:lvl1pPr>
            <a:lvl2pPr lvl="1" algn="ctr">
              <a:lnSpc>
                <a:spcPct val="80000"/>
              </a:lnSpc>
              <a:spcBef>
                <a:spcPts val="0"/>
              </a:spcBef>
              <a:spcAft>
                <a:spcPts val="0"/>
              </a:spcAft>
              <a:buClr>
                <a:schemeClr val="lt1"/>
              </a:buClr>
              <a:buSzPts val="4200"/>
              <a:buNone/>
              <a:defRPr sz="4200">
                <a:solidFill>
                  <a:schemeClr val="lt1"/>
                </a:solidFill>
              </a:defRPr>
            </a:lvl2pPr>
            <a:lvl3pPr lvl="2" algn="ctr">
              <a:lnSpc>
                <a:spcPct val="80000"/>
              </a:lnSpc>
              <a:spcBef>
                <a:spcPts val="0"/>
              </a:spcBef>
              <a:spcAft>
                <a:spcPts val="0"/>
              </a:spcAft>
              <a:buClr>
                <a:schemeClr val="lt1"/>
              </a:buClr>
              <a:buSzPts val="4200"/>
              <a:buNone/>
              <a:defRPr sz="4200">
                <a:solidFill>
                  <a:schemeClr val="lt1"/>
                </a:solidFill>
              </a:defRPr>
            </a:lvl3pPr>
            <a:lvl4pPr lvl="3" algn="ctr">
              <a:lnSpc>
                <a:spcPct val="80000"/>
              </a:lnSpc>
              <a:spcBef>
                <a:spcPts val="0"/>
              </a:spcBef>
              <a:spcAft>
                <a:spcPts val="0"/>
              </a:spcAft>
              <a:buClr>
                <a:schemeClr val="lt1"/>
              </a:buClr>
              <a:buSzPts val="4200"/>
              <a:buNone/>
              <a:defRPr sz="4200">
                <a:solidFill>
                  <a:schemeClr val="lt1"/>
                </a:solidFill>
              </a:defRPr>
            </a:lvl4pPr>
            <a:lvl5pPr lvl="4" algn="ctr">
              <a:lnSpc>
                <a:spcPct val="80000"/>
              </a:lnSpc>
              <a:spcBef>
                <a:spcPts val="0"/>
              </a:spcBef>
              <a:spcAft>
                <a:spcPts val="0"/>
              </a:spcAft>
              <a:buClr>
                <a:schemeClr val="lt1"/>
              </a:buClr>
              <a:buSzPts val="4200"/>
              <a:buNone/>
              <a:defRPr sz="4200">
                <a:solidFill>
                  <a:schemeClr val="lt1"/>
                </a:solidFill>
              </a:defRPr>
            </a:lvl5pPr>
            <a:lvl6pPr lvl="5" algn="ctr">
              <a:lnSpc>
                <a:spcPct val="80000"/>
              </a:lnSpc>
              <a:spcBef>
                <a:spcPts val="0"/>
              </a:spcBef>
              <a:spcAft>
                <a:spcPts val="0"/>
              </a:spcAft>
              <a:buClr>
                <a:schemeClr val="lt1"/>
              </a:buClr>
              <a:buSzPts val="4200"/>
              <a:buNone/>
              <a:defRPr sz="4200">
                <a:solidFill>
                  <a:schemeClr val="lt1"/>
                </a:solidFill>
              </a:defRPr>
            </a:lvl6pPr>
            <a:lvl7pPr lvl="6" algn="ctr">
              <a:lnSpc>
                <a:spcPct val="80000"/>
              </a:lnSpc>
              <a:spcBef>
                <a:spcPts val="0"/>
              </a:spcBef>
              <a:spcAft>
                <a:spcPts val="0"/>
              </a:spcAft>
              <a:buClr>
                <a:schemeClr val="lt1"/>
              </a:buClr>
              <a:buSzPts val="4200"/>
              <a:buNone/>
              <a:defRPr sz="4200">
                <a:solidFill>
                  <a:schemeClr val="lt1"/>
                </a:solidFill>
              </a:defRPr>
            </a:lvl7pPr>
            <a:lvl8pPr lvl="7" algn="ctr">
              <a:lnSpc>
                <a:spcPct val="80000"/>
              </a:lnSpc>
              <a:spcBef>
                <a:spcPts val="0"/>
              </a:spcBef>
              <a:spcAft>
                <a:spcPts val="0"/>
              </a:spcAft>
              <a:buClr>
                <a:schemeClr val="lt1"/>
              </a:buClr>
              <a:buSzPts val="4200"/>
              <a:buNone/>
              <a:defRPr sz="4200">
                <a:solidFill>
                  <a:schemeClr val="lt1"/>
                </a:solidFill>
              </a:defRPr>
            </a:lvl8pPr>
            <a:lvl9pPr lvl="8" algn="ctr">
              <a:lnSpc>
                <a:spcPct val="80000"/>
              </a:lnSpc>
              <a:spcBef>
                <a:spcPts val="0"/>
              </a:spcBef>
              <a:spcAft>
                <a:spcPts val="0"/>
              </a:spcAft>
              <a:buClr>
                <a:schemeClr val="lt1"/>
              </a:buClr>
              <a:buSzPts val="4200"/>
              <a:buNone/>
              <a:defRPr sz="4200">
                <a:solidFill>
                  <a:schemeClr val="lt1"/>
                </a:solidFill>
              </a:defRPr>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Caption">
  <p:cSld name="ONE_COLUMN_TEXT_1_1_1">
    <p:bg>
      <p:bgPr>
        <a:solidFill>
          <a:schemeClr val="accent4"/>
        </a:solidFill>
        <a:effectLst/>
      </p:bgPr>
    </p:bg>
    <p:spTree>
      <p:nvGrpSpPr>
        <p:cNvPr id="1" name="Shape 208"/>
        <p:cNvGrpSpPr/>
        <p:nvPr/>
      </p:nvGrpSpPr>
      <p:grpSpPr>
        <a:xfrm>
          <a:off x="0" y="0"/>
          <a:ext cx="0" cy="0"/>
          <a:chOff x="0" y="0"/>
          <a:chExt cx="0" cy="0"/>
        </a:xfrm>
      </p:grpSpPr>
      <p:sp>
        <p:nvSpPr>
          <p:cNvPr id="209" name="Google Shape;209;p34"/>
          <p:cNvSpPr/>
          <p:nvPr/>
        </p:nvSpPr>
        <p:spPr>
          <a:xfrm>
            <a:off x="245600" y="205147"/>
            <a:ext cx="8648100" cy="4715100"/>
          </a:xfrm>
          <a:prstGeom prst="rect">
            <a:avLst/>
          </a:prstGeom>
          <a:noFill/>
          <a:ln w="952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10" name="Google Shape;210;p34"/>
          <p:cNvSpPr/>
          <p:nvPr/>
        </p:nvSpPr>
        <p:spPr>
          <a:xfrm>
            <a:off x="323600" y="282875"/>
            <a:ext cx="8492100" cy="4566300"/>
          </a:xfrm>
          <a:prstGeom prst="rect">
            <a:avLst/>
          </a:prstGeom>
          <a:solidFill>
            <a:schemeClr val="accent6"/>
          </a:solid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11" name="Google Shape;211;p34"/>
          <p:cNvSpPr txBox="1">
            <a:spLocks noGrp="1"/>
          </p:cNvSpPr>
          <p:nvPr>
            <p:ph type="body" idx="1"/>
          </p:nvPr>
        </p:nvSpPr>
        <p:spPr>
          <a:xfrm>
            <a:off x="464850" y="1272850"/>
            <a:ext cx="8205000" cy="2579700"/>
          </a:xfrm>
          <a:prstGeom prst="rect">
            <a:avLst/>
          </a:prstGeom>
        </p:spPr>
        <p:txBody>
          <a:bodyPr spcFirstLastPara="1" wrap="square" lIns="91425" tIns="91425" rIns="91425" bIns="91425" anchor="ctr" anchorCtr="0">
            <a:noAutofit/>
          </a:bodyPr>
          <a:lstStyle>
            <a:lvl1pPr marL="457200" lvl="0" indent="-406400">
              <a:lnSpc>
                <a:spcPct val="115000"/>
              </a:lnSpc>
              <a:spcBef>
                <a:spcPts val="0"/>
              </a:spcBef>
              <a:spcAft>
                <a:spcPts val="0"/>
              </a:spcAft>
              <a:buClr>
                <a:schemeClr val="accent4"/>
              </a:buClr>
              <a:buSzPts val="2800"/>
              <a:buChar char="●"/>
              <a:defRPr sz="2800">
                <a:solidFill>
                  <a:schemeClr val="accent4"/>
                </a:solidFill>
              </a:defRPr>
            </a:lvl1pPr>
            <a:lvl2pPr marL="914400" lvl="1" indent="-406400">
              <a:lnSpc>
                <a:spcPct val="115000"/>
              </a:lnSpc>
              <a:spcBef>
                <a:spcPts val="0"/>
              </a:spcBef>
              <a:spcAft>
                <a:spcPts val="0"/>
              </a:spcAft>
              <a:buClr>
                <a:schemeClr val="accent4"/>
              </a:buClr>
              <a:buSzPts val="2800"/>
              <a:buChar char="○"/>
              <a:defRPr sz="2800">
                <a:solidFill>
                  <a:schemeClr val="accent4"/>
                </a:solidFill>
              </a:defRPr>
            </a:lvl2pPr>
            <a:lvl3pPr marL="1371600" lvl="2" indent="-406400">
              <a:lnSpc>
                <a:spcPct val="115000"/>
              </a:lnSpc>
              <a:spcBef>
                <a:spcPts val="0"/>
              </a:spcBef>
              <a:spcAft>
                <a:spcPts val="0"/>
              </a:spcAft>
              <a:buClr>
                <a:schemeClr val="accent4"/>
              </a:buClr>
              <a:buSzPts val="2800"/>
              <a:buChar char="■"/>
              <a:defRPr sz="2800">
                <a:solidFill>
                  <a:schemeClr val="accent4"/>
                </a:solidFill>
              </a:defRPr>
            </a:lvl3pPr>
            <a:lvl4pPr marL="1828800" lvl="3" indent="-406400">
              <a:lnSpc>
                <a:spcPct val="115000"/>
              </a:lnSpc>
              <a:spcBef>
                <a:spcPts val="0"/>
              </a:spcBef>
              <a:spcAft>
                <a:spcPts val="0"/>
              </a:spcAft>
              <a:buClr>
                <a:schemeClr val="accent4"/>
              </a:buClr>
              <a:buSzPts val="2800"/>
              <a:buChar char="●"/>
              <a:defRPr sz="2800">
                <a:solidFill>
                  <a:schemeClr val="accent4"/>
                </a:solidFill>
              </a:defRPr>
            </a:lvl4pPr>
            <a:lvl5pPr marL="2286000" lvl="4" indent="-406400">
              <a:lnSpc>
                <a:spcPct val="115000"/>
              </a:lnSpc>
              <a:spcBef>
                <a:spcPts val="0"/>
              </a:spcBef>
              <a:spcAft>
                <a:spcPts val="0"/>
              </a:spcAft>
              <a:buClr>
                <a:schemeClr val="accent4"/>
              </a:buClr>
              <a:buSzPts val="2800"/>
              <a:buChar char="○"/>
              <a:defRPr sz="2800">
                <a:solidFill>
                  <a:schemeClr val="accent4"/>
                </a:solidFill>
              </a:defRPr>
            </a:lvl5pPr>
            <a:lvl6pPr marL="2743200" lvl="5" indent="-406400">
              <a:lnSpc>
                <a:spcPct val="115000"/>
              </a:lnSpc>
              <a:spcBef>
                <a:spcPts val="0"/>
              </a:spcBef>
              <a:spcAft>
                <a:spcPts val="0"/>
              </a:spcAft>
              <a:buClr>
                <a:schemeClr val="accent4"/>
              </a:buClr>
              <a:buSzPts val="2800"/>
              <a:buChar char="■"/>
              <a:defRPr sz="2800">
                <a:solidFill>
                  <a:schemeClr val="accent4"/>
                </a:solidFill>
              </a:defRPr>
            </a:lvl6pPr>
            <a:lvl7pPr marL="3200400" lvl="6" indent="-406400">
              <a:lnSpc>
                <a:spcPct val="115000"/>
              </a:lnSpc>
              <a:spcBef>
                <a:spcPts val="0"/>
              </a:spcBef>
              <a:spcAft>
                <a:spcPts val="0"/>
              </a:spcAft>
              <a:buClr>
                <a:schemeClr val="accent4"/>
              </a:buClr>
              <a:buSzPts val="2800"/>
              <a:buChar char="●"/>
              <a:defRPr sz="2800">
                <a:solidFill>
                  <a:schemeClr val="accent4"/>
                </a:solidFill>
              </a:defRPr>
            </a:lvl7pPr>
            <a:lvl8pPr marL="3657600" lvl="7" indent="-406400">
              <a:lnSpc>
                <a:spcPct val="115000"/>
              </a:lnSpc>
              <a:spcBef>
                <a:spcPts val="0"/>
              </a:spcBef>
              <a:spcAft>
                <a:spcPts val="0"/>
              </a:spcAft>
              <a:buClr>
                <a:schemeClr val="accent4"/>
              </a:buClr>
              <a:buSzPts val="2800"/>
              <a:buChar char="○"/>
              <a:defRPr sz="2800">
                <a:solidFill>
                  <a:schemeClr val="accent4"/>
                </a:solidFill>
              </a:defRPr>
            </a:lvl8pPr>
            <a:lvl9pPr marL="4114800" lvl="8" indent="-406400">
              <a:lnSpc>
                <a:spcPct val="115000"/>
              </a:lnSpc>
              <a:spcBef>
                <a:spcPts val="0"/>
              </a:spcBef>
              <a:spcAft>
                <a:spcPts val="0"/>
              </a:spcAft>
              <a:buClr>
                <a:schemeClr val="accent4"/>
              </a:buClr>
              <a:buSzPts val="2800"/>
              <a:buChar char="■"/>
              <a:defRPr sz="2800">
                <a:solidFill>
                  <a:schemeClr val="accent4"/>
                </a:solidFill>
              </a:defRPr>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body 3">
  <p:cSld name="ONE_COLUMN_TEXT_1_1_1_1">
    <p:bg>
      <p:bgPr>
        <a:solidFill>
          <a:schemeClr val="accent3"/>
        </a:solidFill>
        <a:effectLst/>
      </p:bgPr>
    </p:bg>
    <p:spTree>
      <p:nvGrpSpPr>
        <p:cNvPr id="1" name="Shape 212"/>
        <p:cNvGrpSpPr/>
        <p:nvPr/>
      </p:nvGrpSpPr>
      <p:grpSpPr>
        <a:xfrm>
          <a:off x="0" y="0"/>
          <a:ext cx="0" cy="0"/>
          <a:chOff x="0" y="0"/>
          <a:chExt cx="0" cy="0"/>
        </a:xfrm>
      </p:grpSpPr>
      <p:sp>
        <p:nvSpPr>
          <p:cNvPr id="213" name="Google Shape;213;p35"/>
          <p:cNvSpPr/>
          <p:nvPr/>
        </p:nvSpPr>
        <p:spPr>
          <a:xfrm>
            <a:off x="5063775" y="2889644"/>
            <a:ext cx="1599900" cy="1599900"/>
          </a:xfrm>
          <a:prstGeom prst="rect">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accent2"/>
              </a:solidFill>
              <a:latin typeface="Roboto"/>
              <a:ea typeface="Roboto"/>
              <a:cs typeface="Roboto"/>
              <a:sym typeface="Roboto"/>
            </a:endParaRPr>
          </a:p>
        </p:txBody>
      </p:sp>
      <p:sp>
        <p:nvSpPr>
          <p:cNvPr id="214" name="Google Shape;214;p35"/>
          <p:cNvSpPr/>
          <p:nvPr/>
        </p:nvSpPr>
        <p:spPr>
          <a:xfrm>
            <a:off x="5063775" y="1289744"/>
            <a:ext cx="1599900" cy="1599900"/>
          </a:xfrm>
          <a:prstGeom prst="rect">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accent2"/>
              </a:solidFill>
              <a:latin typeface="Roboto"/>
              <a:ea typeface="Roboto"/>
              <a:cs typeface="Roboto"/>
              <a:sym typeface="Roboto"/>
            </a:endParaRPr>
          </a:p>
        </p:txBody>
      </p:sp>
      <p:sp>
        <p:nvSpPr>
          <p:cNvPr id="215" name="Google Shape;215;p35"/>
          <p:cNvSpPr/>
          <p:nvPr/>
        </p:nvSpPr>
        <p:spPr>
          <a:xfrm>
            <a:off x="6663675" y="2889494"/>
            <a:ext cx="1599900" cy="1599900"/>
          </a:xfrm>
          <a:prstGeom prst="rect">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accent2"/>
              </a:solidFill>
              <a:latin typeface="Roboto"/>
              <a:ea typeface="Roboto"/>
              <a:cs typeface="Roboto"/>
              <a:sym typeface="Roboto"/>
            </a:endParaRPr>
          </a:p>
        </p:txBody>
      </p:sp>
      <p:sp>
        <p:nvSpPr>
          <p:cNvPr id="216" name="Google Shape;216;p35"/>
          <p:cNvSpPr/>
          <p:nvPr/>
        </p:nvSpPr>
        <p:spPr>
          <a:xfrm>
            <a:off x="6663675" y="1289594"/>
            <a:ext cx="1599900" cy="1599900"/>
          </a:xfrm>
          <a:prstGeom prst="rect">
            <a:avLst/>
          </a:prstGeom>
          <a:noFill/>
          <a:ln w="381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accent2"/>
              </a:solidFill>
              <a:latin typeface="Roboto"/>
              <a:ea typeface="Roboto"/>
              <a:cs typeface="Roboto"/>
              <a:sym typeface="Roboto"/>
            </a:endParaRPr>
          </a:p>
        </p:txBody>
      </p:sp>
      <p:sp>
        <p:nvSpPr>
          <p:cNvPr id="217" name="Google Shape;217;p35"/>
          <p:cNvSpPr/>
          <p:nvPr/>
        </p:nvSpPr>
        <p:spPr>
          <a:xfrm>
            <a:off x="245600" y="205147"/>
            <a:ext cx="8648100" cy="47151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18" name="Google Shape;218;p35"/>
          <p:cNvSpPr/>
          <p:nvPr/>
        </p:nvSpPr>
        <p:spPr>
          <a:xfrm>
            <a:off x="323600" y="282875"/>
            <a:ext cx="8492100" cy="45663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19" name="Google Shape;219;p35"/>
          <p:cNvSpPr txBox="1">
            <a:spLocks noGrp="1"/>
          </p:cNvSpPr>
          <p:nvPr>
            <p:ph type="sldNum" idx="12"/>
          </p:nvPr>
        </p:nvSpPr>
        <p:spPr>
          <a:xfrm>
            <a:off x="8498350" y="4497850"/>
            <a:ext cx="645900" cy="646500"/>
          </a:xfrm>
          <a:prstGeom prst="rect">
            <a:avLst/>
          </a:prstGeom>
          <a:solidFill>
            <a:schemeClr val="accent3"/>
          </a:solidFill>
        </p:spPr>
        <p:txBody>
          <a:bodyPr spcFirstLastPara="1" wrap="square" lIns="91425" tIns="91425" rIns="91425" bIns="91425" anchor="ctr" anchorCtr="0">
            <a:noAutofit/>
          </a:bodyPr>
          <a:lstStyle>
            <a:lvl1pPr lvl="0" rtl="0">
              <a:buNone/>
              <a:defRPr sz="2000">
                <a:solidFill>
                  <a:schemeClr val="accent2"/>
                </a:solidFill>
              </a:defRPr>
            </a:lvl1pPr>
            <a:lvl2pPr lvl="1" rtl="0">
              <a:buNone/>
              <a:defRPr sz="2000">
                <a:solidFill>
                  <a:schemeClr val="accent2"/>
                </a:solidFill>
              </a:defRPr>
            </a:lvl2pPr>
            <a:lvl3pPr lvl="2" rtl="0">
              <a:buNone/>
              <a:defRPr sz="2000">
                <a:solidFill>
                  <a:schemeClr val="accent2"/>
                </a:solidFill>
              </a:defRPr>
            </a:lvl3pPr>
            <a:lvl4pPr lvl="3" rtl="0">
              <a:buNone/>
              <a:defRPr sz="2000">
                <a:solidFill>
                  <a:schemeClr val="accent2"/>
                </a:solidFill>
              </a:defRPr>
            </a:lvl4pPr>
            <a:lvl5pPr lvl="4" rtl="0">
              <a:buNone/>
              <a:defRPr sz="2000">
                <a:solidFill>
                  <a:schemeClr val="accent2"/>
                </a:solidFill>
              </a:defRPr>
            </a:lvl5pPr>
            <a:lvl6pPr lvl="5" rtl="0">
              <a:buNone/>
              <a:defRPr sz="2000">
                <a:solidFill>
                  <a:schemeClr val="accent2"/>
                </a:solidFill>
              </a:defRPr>
            </a:lvl6pPr>
            <a:lvl7pPr lvl="6" rtl="0">
              <a:buNone/>
              <a:defRPr sz="2000">
                <a:solidFill>
                  <a:schemeClr val="accent2"/>
                </a:solidFill>
              </a:defRPr>
            </a:lvl7pPr>
            <a:lvl8pPr lvl="7" rtl="0">
              <a:buNone/>
              <a:defRPr sz="2000">
                <a:solidFill>
                  <a:schemeClr val="accent2"/>
                </a:solidFill>
              </a:defRPr>
            </a:lvl8pPr>
            <a:lvl9pPr lvl="8" rtl="0">
              <a:buNone/>
              <a:defRPr sz="2000">
                <a:solidFill>
                  <a:schemeClr val="accent2"/>
                </a:solidFill>
              </a:defRPr>
            </a:lvl9pPr>
          </a:lstStyle>
          <a:p>
            <a:pPr marL="0" lvl="0" indent="0" algn="ctr" rtl="0">
              <a:spcBef>
                <a:spcPts val="0"/>
              </a:spcBef>
              <a:spcAft>
                <a:spcPts val="0"/>
              </a:spcAft>
              <a:buNone/>
            </a:pPr>
            <a:fld id="{00000000-1234-1234-1234-123412341234}" type="slidenum">
              <a:rPr lang="en"/>
              <a:t>‹#›</a:t>
            </a:fld>
            <a:endParaRPr/>
          </a:p>
        </p:txBody>
      </p:sp>
      <p:sp>
        <p:nvSpPr>
          <p:cNvPr id="220" name="Google Shape;220;p35"/>
          <p:cNvSpPr txBox="1">
            <a:spLocks noGrp="1"/>
          </p:cNvSpPr>
          <p:nvPr>
            <p:ph type="subTitle" idx="1"/>
          </p:nvPr>
        </p:nvSpPr>
        <p:spPr>
          <a:xfrm>
            <a:off x="464850" y="432024"/>
            <a:ext cx="4209900" cy="1502700"/>
          </a:xfrm>
          <a:prstGeom prst="rect">
            <a:avLst/>
          </a:prstGeom>
        </p:spPr>
        <p:txBody>
          <a:bodyPr spcFirstLastPara="1" wrap="square" lIns="91425" tIns="91425" rIns="91425" bIns="91425" anchor="b" anchorCtr="0">
            <a:noAutofit/>
          </a:bodyPr>
          <a:lstStyle>
            <a:lvl1pPr lvl="0">
              <a:lnSpc>
                <a:spcPct val="90000"/>
              </a:lnSpc>
              <a:spcBef>
                <a:spcPts val="0"/>
              </a:spcBef>
              <a:spcAft>
                <a:spcPts val="0"/>
              </a:spcAft>
              <a:buClr>
                <a:schemeClr val="accent2"/>
              </a:buClr>
              <a:buSzPts val="4800"/>
              <a:buNone/>
              <a:defRPr sz="4800">
                <a:solidFill>
                  <a:schemeClr val="accent2"/>
                </a:solidFill>
              </a:defRPr>
            </a:lvl1pPr>
            <a:lvl2pPr lvl="1">
              <a:lnSpc>
                <a:spcPct val="90000"/>
              </a:lnSpc>
              <a:spcBef>
                <a:spcPts val="0"/>
              </a:spcBef>
              <a:spcAft>
                <a:spcPts val="0"/>
              </a:spcAft>
              <a:buClr>
                <a:schemeClr val="accent2"/>
              </a:buClr>
              <a:buSzPts val="4800"/>
              <a:buNone/>
              <a:defRPr sz="4800">
                <a:solidFill>
                  <a:schemeClr val="accent2"/>
                </a:solidFill>
              </a:defRPr>
            </a:lvl2pPr>
            <a:lvl3pPr lvl="2">
              <a:lnSpc>
                <a:spcPct val="90000"/>
              </a:lnSpc>
              <a:spcBef>
                <a:spcPts val="0"/>
              </a:spcBef>
              <a:spcAft>
                <a:spcPts val="0"/>
              </a:spcAft>
              <a:buClr>
                <a:schemeClr val="accent2"/>
              </a:buClr>
              <a:buSzPts val="4800"/>
              <a:buNone/>
              <a:defRPr sz="4800">
                <a:solidFill>
                  <a:schemeClr val="accent2"/>
                </a:solidFill>
              </a:defRPr>
            </a:lvl3pPr>
            <a:lvl4pPr lvl="3">
              <a:lnSpc>
                <a:spcPct val="90000"/>
              </a:lnSpc>
              <a:spcBef>
                <a:spcPts val="0"/>
              </a:spcBef>
              <a:spcAft>
                <a:spcPts val="0"/>
              </a:spcAft>
              <a:buClr>
                <a:schemeClr val="accent2"/>
              </a:buClr>
              <a:buSzPts val="4800"/>
              <a:buNone/>
              <a:defRPr sz="4800">
                <a:solidFill>
                  <a:schemeClr val="accent2"/>
                </a:solidFill>
              </a:defRPr>
            </a:lvl4pPr>
            <a:lvl5pPr lvl="4">
              <a:lnSpc>
                <a:spcPct val="90000"/>
              </a:lnSpc>
              <a:spcBef>
                <a:spcPts val="0"/>
              </a:spcBef>
              <a:spcAft>
                <a:spcPts val="0"/>
              </a:spcAft>
              <a:buClr>
                <a:schemeClr val="accent2"/>
              </a:buClr>
              <a:buSzPts val="4800"/>
              <a:buNone/>
              <a:defRPr sz="4800">
                <a:solidFill>
                  <a:schemeClr val="accent2"/>
                </a:solidFill>
              </a:defRPr>
            </a:lvl5pPr>
            <a:lvl6pPr lvl="5">
              <a:lnSpc>
                <a:spcPct val="90000"/>
              </a:lnSpc>
              <a:spcBef>
                <a:spcPts val="0"/>
              </a:spcBef>
              <a:spcAft>
                <a:spcPts val="0"/>
              </a:spcAft>
              <a:buClr>
                <a:schemeClr val="accent2"/>
              </a:buClr>
              <a:buSzPts val="4800"/>
              <a:buNone/>
              <a:defRPr sz="4800">
                <a:solidFill>
                  <a:schemeClr val="accent2"/>
                </a:solidFill>
              </a:defRPr>
            </a:lvl6pPr>
            <a:lvl7pPr lvl="6">
              <a:lnSpc>
                <a:spcPct val="90000"/>
              </a:lnSpc>
              <a:spcBef>
                <a:spcPts val="0"/>
              </a:spcBef>
              <a:spcAft>
                <a:spcPts val="0"/>
              </a:spcAft>
              <a:buClr>
                <a:schemeClr val="accent2"/>
              </a:buClr>
              <a:buSzPts val="4800"/>
              <a:buNone/>
              <a:defRPr sz="4800">
                <a:solidFill>
                  <a:schemeClr val="accent2"/>
                </a:solidFill>
              </a:defRPr>
            </a:lvl7pPr>
            <a:lvl8pPr lvl="7">
              <a:lnSpc>
                <a:spcPct val="90000"/>
              </a:lnSpc>
              <a:spcBef>
                <a:spcPts val="0"/>
              </a:spcBef>
              <a:spcAft>
                <a:spcPts val="0"/>
              </a:spcAft>
              <a:buClr>
                <a:schemeClr val="accent2"/>
              </a:buClr>
              <a:buSzPts val="4800"/>
              <a:buNone/>
              <a:defRPr sz="4800">
                <a:solidFill>
                  <a:schemeClr val="accent2"/>
                </a:solidFill>
              </a:defRPr>
            </a:lvl8pPr>
            <a:lvl9pPr lvl="8">
              <a:lnSpc>
                <a:spcPct val="90000"/>
              </a:lnSpc>
              <a:spcBef>
                <a:spcPts val="0"/>
              </a:spcBef>
              <a:spcAft>
                <a:spcPts val="0"/>
              </a:spcAft>
              <a:buClr>
                <a:schemeClr val="accent2"/>
              </a:buClr>
              <a:buSzPts val="4800"/>
              <a:buNone/>
              <a:defRPr sz="4800">
                <a:solidFill>
                  <a:schemeClr val="accent2"/>
                </a:solidFill>
              </a:defRPr>
            </a:lvl9pPr>
          </a:lstStyle>
          <a:p>
            <a:endParaRPr/>
          </a:p>
        </p:txBody>
      </p:sp>
      <p:sp>
        <p:nvSpPr>
          <p:cNvPr id="221" name="Google Shape;221;p35"/>
          <p:cNvSpPr txBox="1">
            <a:spLocks noGrp="1"/>
          </p:cNvSpPr>
          <p:nvPr>
            <p:ph type="body" idx="2"/>
          </p:nvPr>
        </p:nvSpPr>
        <p:spPr>
          <a:xfrm>
            <a:off x="464850" y="1918250"/>
            <a:ext cx="3833400" cy="2579700"/>
          </a:xfrm>
          <a:prstGeom prst="rect">
            <a:avLst/>
          </a:prstGeom>
        </p:spPr>
        <p:txBody>
          <a:bodyPr spcFirstLastPara="1" wrap="square" lIns="91425" tIns="91425" rIns="91425" bIns="91425" anchor="t" anchorCtr="0">
            <a:noAutofit/>
          </a:bodyPr>
          <a:lstStyle>
            <a:lvl1pPr marL="457200" lvl="0" indent="-336550">
              <a:lnSpc>
                <a:spcPct val="115000"/>
              </a:lnSpc>
              <a:spcBef>
                <a:spcPts val="0"/>
              </a:spcBef>
              <a:spcAft>
                <a:spcPts val="0"/>
              </a:spcAft>
              <a:buClr>
                <a:schemeClr val="accent2"/>
              </a:buClr>
              <a:buSzPts val="1700"/>
              <a:buChar char="●"/>
              <a:defRPr sz="1700">
                <a:solidFill>
                  <a:schemeClr val="accent2"/>
                </a:solidFill>
              </a:defRPr>
            </a:lvl1pPr>
            <a:lvl2pPr marL="914400" lvl="1" indent="-336550">
              <a:lnSpc>
                <a:spcPct val="115000"/>
              </a:lnSpc>
              <a:spcBef>
                <a:spcPts val="0"/>
              </a:spcBef>
              <a:spcAft>
                <a:spcPts val="0"/>
              </a:spcAft>
              <a:buClr>
                <a:schemeClr val="accent2"/>
              </a:buClr>
              <a:buSzPts val="1700"/>
              <a:buChar char="○"/>
              <a:defRPr sz="1700">
                <a:solidFill>
                  <a:schemeClr val="accent2"/>
                </a:solidFill>
              </a:defRPr>
            </a:lvl2pPr>
            <a:lvl3pPr marL="1371600" lvl="2" indent="-336550">
              <a:lnSpc>
                <a:spcPct val="115000"/>
              </a:lnSpc>
              <a:spcBef>
                <a:spcPts val="0"/>
              </a:spcBef>
              <a:spcAft>
                <a:spcPts val="0"/>
              </a:spcAft>
              <a:buClr>
                <a:schemeClr val="accent2"/>
              </a:buClr>
              <a:buSzPts val="1700"/>
              <a:buChar char="■"/>
              <a:defRPr sz="1700">
                <a:solidFill>
                  <a:schemeClr val="accent2"/>
                </a:solidFill>
              </a:defRPr>
            </a:lvl3pPr>
            <a:lvl4pPr marL="1828800" lvl="3" indent="-336550">
              <a:lnSpc>
                <a:spcPct val="115000"/>
              </a:lnSpc>
              <a:spcBef>
                <a:spcPts val="0"/>
              </a:spcBef>
              <a:spcAft>
                <a:spcPts val="0"/>
              </a:spcAft>
              <a:buClr>
                <a:schemeClr val="accent2"/>
              </a:buClr>
              <a:buSzPts val="1700"/>
              <a:buChar char="●"/>
              <a:defRPr sz="1700">
                <a:solidFill>
                  <a:schemeClr val="accent2"/>
                </a:solidFill>
              </a:defRPr>
            </a:lvl4pPr>
            <a:lvl5pPr marL="2286000" lvl="4" indent="-336550">
              <a:lnSpc>
                <a:spcPct val="115000"/>
              </a:lnSpc>
              <a:spcBef>
                <a:spcPts val="0"/>
              </a:spcBef>
              <a:spcAft>
                <a:spcPts val="0"/>
              </a:spcAft>
              <a:buClr>
                <a:schemeClr val="accent2"/>
              </a:buClr>
              <a:buSzPts val="1700"/>
              <a:buChar char="○"/>
              <a:defRPr sz="1700">
                <a:solidFill>
                  <a:schemeClr val="accent2"/>
                </a:solidFill>
              </a:defRPr>
            </a:lvl5pPr>
            <a:lvl6pPr marL="2743200" lvl="5" indent="-336550">
              <a:lnSpc>
                <a:spcPct val="115000"/>
              </a:lnSpc>
              <a:spcBef>
                <a:spcPts val="0"/>
              </a:spcBef>
              <a:spcAft>
                <a:spcPts val="0"/>
              </a:spcAft>
              <a:buClr>
                <a:schemeClr val="accent2"/>
              </a:buClr>
              <a:buSzPts val="1700"/>
              <a:buChar char="■"/>
              <a:defRPr sz="1700">
                <a:solidFill>
                  <a:schemeClr val="accent2"/>
                </a:solidFill>
              </a:defRPr>
            </a:lvl6pPr>
            <a:lvl7pPr marL="3200400" lvl="6" indent="-336550">
              <a:lnSpc>
                <a:spcPct val="115000"/>
              </a:lnSpc>
              <a:spcBef>
                <a:spcPts val="0"/>
              </a:spcBef>
              <a:spcAft>
                <a:spcPts val="0"/>
              </a:spcAft>
              <a:buClr>
                <a:schemeClr val="accent2"/>
              </a:buClr>
              <a:buSzPts val="1700"/>
              <a:buChar char="●"/>
              <a:defRPr sz="1700">
                <a:solidFill>
                  <a:schemeClr val="accent2"/>
                </a:solidFill>
              </a:defRPr>
            </a:lvl7pPr>
            <a:lvl8pPr marL="3657600" lvl="7" indent="-336550">
              <a:lnSpc>
                <a:spcPct val="115000"/>
              </a:lnSpc>
              <a:spcBef>
                <a:spcPts val="0"/>
              </a:spcBef>
              <a:spcAft>
                <a:spcPts val="0"/>
              </a:spcAft>
              <a:buClr>
                <a:schemeClr val="accent2"/>
              </a:buClr>
              <a:buSzPts val="1700"/>
              <a:buChar char="○"/>
              <a:defRPr sz="1700">
                <a:solidFill>
                  <a:schemeClr val="accent2"/>
                </a:solidFill>
              </a:defRPr>
            </a:lvl8pPr>
            <a:lvl9pPr marL="4114800" lvl="8" indent="-336550">
              <a:lnSpc>
                <a:spcPct val="115000"/>
              </a:lnSpc>
              <a:spcBef>
                <a:spcPts val="0"/>
              </a:spcBef>
              <a:spcAft>
                <a:spcPts val="0"/>
              </a:spcAft>
              <a:buClr>
                <a:schemeClr val="accent2"/>
              </a:buClr>
              <a:buSzPts val="1700"/>
              <a:buChar char="■"/>
              <a:defRPr sz="1700">
                <a:solidFill>
                  <a:schemeClr val="accent2"/>
                </a:solidFill>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Image only">
  <p:cSld name="ONE_COLUMN_TEXT_1_1_1_1_1">
    <p:bg>
      <p:bgPr>
        <a:solidFill>
          <a:schemeClr val="accent3"/>
        </a:solidFill>
        <a:effectLst/>
      </p:bgPr>
    </p:bg>
    <p:spTree>
      <p:nvGrpSpPr>
        <p:cNvPr id="1" name="Shape 222"/>
        <p:cNvGrpSpPr/>
        <p:nvPr/>
      </p:nvGrpSpPr>
      <p:grpSpPr>
        <a:xfrm>
          <a:off x="0" y="0"/>
          <a:ext cx="0" cy="0"/>
          <a:chOff x="0" y="0"/>
          <a:chExt cx="0" cy="0"/>
        </a:xfrm>
      </p:grpSpPr>
      <p:sp>
        <p:nvSpPr>
          <p:cNvPr id="223" name="Google Shape;223;p36"/>
          <p:cNvSpPr/>
          <p:nvPr/>
        </p:nvSpPr>
        <p:spPr>
          <a:xfrm>
            <a:off x="245600" y="205147"/>
            <a:ext cx="8648100" cy="47151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24" name="Google Shape;224;p36"/>
          <p:cNvSpPr>
            <a:spLocks noGrp="1"/>
          </p:cNvSpPr>
          <p:nvPr>
            <p:ph type="pic" idx="2"/>
          </p:nvPr>
        </p:nvSpPr>
        <p:spPr>
          <a:xfrm>
            <a:off x="351175" y="307450"/>
            <a:ext cx="8445600" cy="4513500"/>
          </a:xfrm>
          <a:prstGeom prst="rect">
            <a:avLst/>
          </a:prstGeom>
          <a:noFill/>
          <a:ln w="9525" cap="flat" cmpd="sng">
            <a:solidFill>
              <a:schemeClr val="accent2"/>
            </a:solidFill>
            <a:prstDash val="solid"/>
            <a:round/>
            <a:headEnd type="none" w="sm" len="sm"/>
            <a:tailEnd type="none" w="sm" len="sm"/>
          </a:ln>
        </p:spPr>
      </p:sp>
      <p:sp>
        <p:nvSpPr>
          <p:cNvPr id="225" name="Google Shape;225;p36"/>
          <p:cNvSpPr txBox="1">
            <a:spLocks noGrp="1"/>
          </p:cNvSpPr>
          <p:nvPr>
            <p:ph type="sldNum" idx="12"/>
          </p:nvPr>
        </p:nvSpPr>
        <p:spPr>
          <a:xfrm>
            <a:off x="8498350" y="4497850"/>
            <a:ext cx="645900" cy="646500"/>
          </a:xfrm>
          <a:prstGeom prst="rect">
            <a:avLst/>
          </a:prstGeom>
          <a:solidFill>
            <a:schemeClr val="accent3"/>
          </a:solidFill>
        </p:spPr>
        <p:txBody>
          <a:bodyPr spcFirstLastPara="1" wrap="square" lIns="91425" tIns="91425" rIns="91425" bIns="91425" anchor="ctr" anchorCtr="0">
            <a:noAutofit/>
          </a:bodyPr>
          <a:lstStyle>
            <a:lvl1pPr lvl="0" rtl="0">
              <a:buNone/>
              <a:defRPr sz="2000">
                <a:solidFill>
                  <a:schemeClr val="accent2"/>
                </a:solidFill>
              </a:defRPr>
            </a:lvl1pPr>
            <a:lvl2pPr lvl="1" rtl="0">
              <a:buNone/>
              <a:defRPr sz="2000">
                <a:solidFill>
                  <a:schemeClr val="accent2"/>
                </a:solidFill>
              </a:defRPr>
            </a:lvl2pPr>
            <a:lvl3pPr lvl="2" rtl="0">
              <a:buNone/>
              <a:defRPr sz="2000">
                <a:solidFill>
                  <a:schemeClr val="accent2"/>
                </a:solidFill>
              </a:defRPr>
            </a:lvl3pPr>
            <a:lvl4pPr lvl="3" rtl="0">
              <a:buNone/>
              <a:defRPr sz="2000">
                <a:solidFill>
                  <a:schemeClr val="accent2"/>
                </a:solidFill>
              </a:defRPr>
            </a:lvl4pPr>
            <a:lvl5pPr lvl="4" rtl="0">
              <a:buNone/>
              <a:defRPr sz="2000">
                <a:solidFill>
                  <a:schemeClr val="accent2"/>
                </a:solidFill>
              </a:defRPr>
            </a:lvl5pPr>
            <a:lvl6pPr lvl="5" rtl="0">
              <a:buNone/>
              <a:defRPr sz="2000">
                <a:solidFill>
                  <a:schemeClr val="accent2"/>
                </a:solidFill>
              </a:defRPr>
            </a:lvl6pPr>
            <a:lvl7pPr lvl="6" rtl="0">
              <a:buNone/>
              <a:defRPr sz="2000">
                <a:solidFill>
                  <a:schemeClr val="accent2"/>
                </a:solidFill>
              </a:defRPr>
            </a:lvl7pPr>
            <a:lvl8pPr lvl="7" rtl="0">
              <a:buNone/>
              <a:defRPr sz="2000">
                <a:solidFill>
                  <a:schemeClr val="accent2"/>
                </a:solidFill>
              </a:defRPr>
            </a:lvl8pPr>
            <a:lvl9pPr lvl="8" rtl="0">
              <a:buNone/>
              <a:defRPr sz="2000">
                <a:solidFill>
                  <a:schemeClr val="accent2"/>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Summary">
  <p:cSld name="CUSTOM_7">
    <p:spTree>
      <p:nvGrpSpPr>
        <p:cNvPr id="1" name="Shape 226"/>
        <p:cNvGrpSpPr/>
        <p:nvPr/>
      </p:nvGrpSpPr>
      <p:grpSpPr>
        <a:xfrm>
          <a:off x="0" y="0"/>
          <a:ext cx="0" cy="0"/>
          <a:chOff x="0" y="0"/>
          <a:chExt cx="0" cy="0"/>
        </a:xfrm>
      </p:grpSpPr>
      <p:sp>
        <p:nvSpPr>
          <p:cNvPr id="227" name="Google Shape;227;p37"/>
          <p:cNvSpPr/>
          <p:nvPr/>
        </p:nvSpPr>
        <p:spPr>
          <a:xfrm>
            <a:off x="6080450" y="1890000"/>
            <a:ext cx="3063300" cy="32535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28" name="Google Shape;228;p37"/>
          <p:cNvSpPr/>
          <p:nvPr/>
        </p:nvSpPr>
        <p:spPr>
          <a:xfrm>
            <a:off x="3044700" y="1890000"/>
            <a:ext cx="3045000" cy="3253500"/>
          </a:xfrm>
          <a:prstGeom prst="rect">
            <a:avLst/>
          </a:prstGeom>
          <a:solidFill>
            <a:schemeClr val="accent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29" name="Google Shape;229;p37"/>
          <p:cNvSpPr/>
          <p:nvPr/>
        </p:nvSpPr>
        <p:spPr>
          <a:xfrm>
            <a:off x="0" y="0"/>
            <a:ext cx="9144000" cy="189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30" name="Google Shape;230;p37"/>
          <p:cNvSpPr/>
          <p:nvPr/>
        </p:nvSpPr>
        <p:spPr>
          <a:xfrm>
            <a:off x="6335500" y="2145155"/>
            <a:ext cx="2553300" cy="27819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31" name="Google Shape;231;p37"/>
          <p:cNvSpPr/>
          <p:nvPr/>
        </p:nvSpPr>
        <p:spPr>
          <a:xfrm>
            <a:off x="6413500" y="2217769"/>
            <a:ext cx="2397300" cy="2638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32" name="Google Shape;232;p37"/>
          <p:cNvSpPr/>
          <p:nvPr/>
        </p:nvSpPr>
        <p:spPr>
          <a:xfrm>
            <a:off x="3295350" y="2145155"/>
            <a:ext cx="2553300" cy="2781900"/>
          </a:xfrm>
          <a:prstGeom prst="rect">
            <a:avLst/>
          </a:prstGeom>
          <a:noFill/>
          <a:ln w="952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33" name="Google Shape;233;p37"/>
          <p:cNvSpPr/>
          <p:nvPr/>
        </p:nvSpPr>
        <p:spPr>
          <a:xfrm>
            <a:off x="3373350" y="2217769"/>
            <a:ext cx="2397300" cy="26382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34" name="Google Shape;234;p37"/>
          <p:cNvSpPr/>
          <p:nvPr/>
        </p:nvSpPr>
        <p:spPr>
          <a:xfrm>
            <a:off x="245600" y="2138075"/>
            <a:ext cx="2553300" cy="2781900"/>
          </a:xfrm>
          <a:prstGeom prst="rect">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35" name="Google Shape;235;p37"/>
          <p:cNvSpPr/>
          <p:nvPr/>
        </p:nvSpPr>
        <p:spPr>
          <a:xfrm>
            <a:off x="323600" y="2210650"/>
            <a:ext cx="2397300" cy="2638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36" name="Google Shape;236;p37"/>
          <p:cNvSpPr txBox="1">
            <a:spLocks noGrp="1"/>
          </p:cNvSpPr>
          <p:nvPr>
            <p:ph type="subTitle" idx="1"/>
          </p:nvPr>
        </p:nvSpPr>
        <p:spPr>
          <a:xfrm>
            <a:off x="450150" y="1036475"/>
            <a:ext cx="8243700" cy="8451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2000"/>
              <a:buNone/>
              <a:defRPr sz="2000">
                <a:solidFill>
                  <a:schemeClr val="lt1"/>
                </a:solidFill>
              </a:defRPr>
            </a:lvl1pPr>
            <a:lvl2pPr lvl="1">
              <a:spcBef>
                <a:spcPts val="0"/>
              </a:spcBef>
              <a:spcAft>
                <a:spcPts val="0"/>
              </a:spcAft>
              <a:buClr>
                <a:schemeClr val="lt1"/>
              </a:buClr>
              <a:buSzPts val="2000"/>
              <a:buNone/>
              <a:defRPr sz="2000">
                <a:solidFill>
                  <a:schemeClr val="lt1"/>
                </a:solidFill>
              </a:defRPr>
            </a:lvl2pPr>
            <a:lvl3pPr lvl="2">
              <a:spcBef>
                <a:spcPts val="0"/>
              </a:spcBef>
              <a:spcAft>
                <a:spcPts val="0"/>
              </a:spcAft>
              <a:buClr>
                <a:schemeClr val="lt1"/>
              </a:buClr>
              <a:buSzPts val="2000"/>
              <a:buNone/>
              <a:defRPr sz="2000">
                <a:solidFill>
                  <a:schemeClr val="lt1"/>
                </a:solidFill>
              </a:defRPr>
            </a:lvl3pPr>
            <a:lvl4pPr lvl="3">
              <a:spcBef>
                <a:spcPts val="0"/>
              </a:spcBef>
              <a:spcAft>
                <a:spcPts val="0"/>
              </a:spcAft>
              <a:buClr>
                <a:schemeClr val="lt1"/>
              </a:buClr>
              <a:buSzPts val="2000"/>
              <a:buNone/>
              <a:defRPr sz="2000">
                <a:solidFill>
                  <a:schemeClr val="lt1"/>
                </a:solidFill>
              </a:defRPr>
            </a:lvl4pPr>
            <a:lvl5pPr lvl="4">
              <a:spcBef>
                <a:spcPts val="0"/>
              </a:spcBef>
              <a:spcAft>
                <a:spcPts val="0"/>
              </a:spcAft>
              <a:buClr>
                <a:schemeClr val="lt1"/>
              </a:buClr>
              <a:buSzPts val="2000"/>
              <a:buNone/>
              <a:defRPr sz="2000">
                <a:solidFill>
                  <a:schemeClr val="lt1"/>
                </a:solidFill>
              </a:defRPr>
            </a:lvl5pPr>
            <a:lvl6pPr lvl="5">
              <a:spcBef>
                <a:spcPts val="0"/>
              </a:spcBef>
              <a:spcAft>
                <a:spcPts val="0"/>
              </a:spcAft>
              <a:buClr>
                <a:schemeClr val="lt1"/>
              </a:buClr>
              <a:buSzPts val="2000"/>
              <a:buNone/>
              <a:defRPr sz="2000">
                <a:solidFill>
                  <a:schemeClr val="lt1"/>
                </a:solidFill>
              </a:defRPr>
            </a:lvl6pPr>
            <a:lvl7pPr lvl="6">
              <a:spcBef>
                <a:spcPts val="0"/>
              </a:spcBef>
              <a:spcAft>
                <a:spcPts val="0"/>
              </a:spcAft>
              <a:buClr>
                <a:schemeClr val="lt1"/>
              </a:buClr>
              <a:buSzPts val="2000"/>
              <a:buNone/>
              <a:defRPr sz="2000">
                <a:solidFill>
                  <a:schemeClr val="lt1"/>
                </a:solidFill>
              </a:defRPr>
            </a:lvl7pPr>
            <a:lvl8pPr lvl="7">
              <a:spcBef>
                <a:spcPts val="0"/>
              </a:spcBef>
              <a:spcAft>
                <a:spcPts val="0"/>
              </a:spcAft>
              <a:buClr>
                <a:schemeClr val="lt1"/>
              </a:buClr>
              <a:buSzPts val="2000"/>
              <a:buNone/>
              <a:defRPr sz="2000">
                <a:solidFill>
                  <a:schemeClr val="lt1"/>
                </a:solidFill>
              </a:defRPr>
            </a:lvl8pPr>
            <a:lvl9pPr lvl="8">
              <a:spcBef>
                <a:spcPts val="0"/>
              </a:spcBef>
              <a:spcAft>
                <a:spcPts val="0"/>
              </a:spcAft>
              <a:buClr>
                <a:schemeClr val="lt1"/>
              </a:buClr>
              <a:buSzPts val="2000"/>
              <a:buNone/>
              <a:defRPr sz="2000">
                <a:solidFill>
                  <a:schemeClr val="lt1"/>
                </a:solidFill>
              </a:defRPr>
            </a:lvl9pPr>
          </a:lstStyle>
          <a:p>
            <a:endParaRPr/>
          </a:p>
        </p:txBody>
      </p:sp>
      <p:sp>
        <p:nvSpPr>
          <p:cNvPr id="237" name="Google Shape;237;p37"/>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5400"/>
              <a:buNone/>
              <a:defRPr sz="5400">
                <a:solidFill>
                  <a:schemeClr val="lt1"/>
                </a:solidFill>
              </a:defRPr>
            </a:lvl1pPr>
            <a:lvl2pPr lvl="1">
              <a:lnSpc>
                <a:spcPct val="80000"/>
              </a:lnSpc>
              <a:spcBef>
                <a:spcPts val="0"/>
              </a:spcBef>
              <a:spcAft>
                <a:spcPts val="0"/>
              </a:spcAft>
              <a:buClr>
                <a:schemeClr val="lt1"/>
              </a:buClr>
              <a:buSzPts val="5400"/>
              <a:buNone/>
              <a:defRPr sz="5400">
                <a:solidFill>
                  <a:schemeClr val="lt1"/>
                </a:solidFill>
              </a:defRPr>
            </a:lvl2pPr>
            <a:lvl3pPr lvl="2">
              <a:lnSpc>
                <a:spcPct val="80000"/>
              </a:lnSpc>
              <a:spcBef>
                <a:spcPts val="0"/>
              </a:spcBef>
              <a:spcAft>
                <a:spcPts val="0"/>
              </a:spcAft>
              <a:buClr>
                <a:schemeClr val="lt1"/>
              </a:buClr>
              <a:buSzPts val="5400"/>
              <a:buNone/>
              <a:defRPr sz="5400">
                <a:solidFill>
                  <a:schemeClr val="lt1"/>
                </a:solidFill>
              </a:defRPr>
            </a:lvl3pPr>
            <a:lvl4pPr lvl="3">
              <a:lnSpc>
                <a:spcPct val="80000"/>
              </a:lnSpc>
              <a:spcBef>
                <a:spcPts val="0"/>
              </a:spcBef>
              <a:spcAft>
                <a:spcPts val="0"/>
              </a:spcAft>
              <a:buClr>
                <a:schemeClr val="lt1"/>
              </a:buClr>
              <a:buSzPts val="5400"/>
              <a:buNone/>
              <a:defRPr sz="5400">
                <a:solidFill>
                  <a:schemeClr val="lt1"/>
                </a:solidFill>
              </a:defRPr>
            </a:lvl4pPr>
            <a:lvl5pPr lvl="4">
              <a:lnSpc>
                <a:spcPct val="80000"/>
              </a:lnSpc>
              <a:spcBef>
                <a:spcPts val="0"/>
              </a:spcBef>
              <a:spcAft>
                <a:spcPts val="0"/>
              </a:spcAft>
              <a:buClr>
                <a:schemeClr val="lt1"/>
              </a:buClr>
              <a:buSzPts val="5400"/>
              <a:buNone/>
              <a:defRPr sz="5400">
                <a:solidFill>
                  <a:schemeClr val="lt1"/>
                </a:solidFill>
              </a:defRPr>
            </a:lvl5pPr>
            <a:lvl6pPr lvl="5">
              <a:lnSpc>
                <a:spcPct val="80000"/>
              </a:lnSpc>
              <a:spcBef>
                <a:spcPts val="0"/>
              </a:spcBef>
              <a:spcAft>
                <a:spcPts val="0"/>
              </a:spcAft>
              <a:buClr>
                <a:schemeClr val="lt1"/>
              </a:buClr>
              <a:buSzPts val="5400"/>
              <a:buNone/>
              <a:defRPr sz="5400">
                <a:solidFill>
                  <a:schemeClr val="lt1"/>
                </a:solidFill>
              </a:defRPr>
            </a:lvl6pPr>
            <a:lvl7pPr lvl="6">
              <a:lnSpc>
                <a:spcPct val="80000"/>
              </a:lnSpc>
              <a:spcBef>
                <a:spcPts val="0"/>
              </a:spcBef>
              <a:spcAft>
                <a:spcPts val="0"/>
              </a:spcAft>
              <a:buClr>
                <a:schemeClr val="lt1"/>
              </a:buClr>
              <a:buSzPts val="5400"/>
              <a:buNone/>
              <a:defRPr sz="5400">
                <a:solidFill>
                  <a:schemeClr val="lt1"/>
                </a:solidFill>
              </a:defRPr>
            </a:lvl7pPr>
            <a:lvl8pPr lvl="7">
              <a:lnSpc>
                <a:spcPct val="80000"/>
              </a:lnSpc>
              <a:spcBef>
                <a:spcPts val="0"/>
              </a:spcBef>
              <a:spcAft>
                <a:spcPts val="0"/>
              </a:spcAft>
              <a:buClr>
                <a:schemeClr val="lt1"/>
              </a:buClr>
              <a:buSzPts val="5400"/>
              <a:buNone/>
              <a:defRPr sz="5400">
                <a:solidFill>
                  <a:schemeClr val="lt1"/>
                </a:solidFill>
              </a:defRPr>
            </a:lvl8pPr>
            <a:lvl9pPr lvl="8">
              <a:lnSpc>
                <a:spcPct val="80000"/>
              </a:lnSpc>
              <a:spcBef>
                <a:spcPts val="0"/>
              </a:spcBef>
              <a:spcAft>
                <a:spcPts val="0"/>
              </a:spcAft>
              <a:buClr>
                <a:schemeClr val="lt1"/>
              </a:buClr>
              <a:buSzPts val="5400"/>
              <a:buNone/>
              <a:defRPr sz="5400">
                <a:solidFill>
                  <a:schemeClr val="lt1"/>
                </a:solidFill>
              </a:defRPr>
            </a:lvl9pPr>
          </a:lstStyle>
          <a:p>
            <a:endParaRPr/>
          </a:p>
        </p:txBody>
      </p:sp>
      <p:sp>
        <p:nvSpPr>
          <p:cNvPr id="238" name="Google Shape;238;p37"/>
          <p:cNvSpPr txBox="1">
            <a:spLocks noGrp="1"/>
          </p:cNvSpPr>
          <p:nvPr>
            <p:ph type="subTitle" idx="2"/>
          </p:nvPr>
        </p:nvSpPr>
        <p:spPr>
          <a:xfrm>
            <a:off x="525100" y="2390475"/>
            <a:ext cx="592500" cy="592500"/>
          </a:xfrm>
          <a:prstGeom prst="rect">
            <a:avLst/>
          </a:prstGeom>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Clr>
                <a:schemeClr val="lt2"/>
              </a:buClr>
              <a:buSzPts val="4000"/>
              <a:buNone/>
              <a:defRPr sz="4000">
                <a:solidFill>
                  <a:schemeClr val="lt2"/>
                </a:solidFill>
              </a:defRPr>
            </a:lvl1pPr>
            <a:lvl2pPr lvl="1" algn="ctr">
              <a:spcBef>
                <a:spcPts val="0"/>
              </a:spcBef>
              <a:spcAft>
                <a:spcPts val="0"/>
              </a:spcAft>
              <a:buClr>
                <a:schemeClr val="lt2"/>
              </a:buClr>
              <a:buSzPts val="4000"/>
              <a:buNone/>
              <a:defRPr sz="4000">
                <a:solidFill>
                  <a:schemeClr val="lt2"/>
                </a:solidFill>
              </a:defRPr>
            </a:lvl2pPr>
            <a:lvl3pPr lvl="2" algn="ctr">
              <a:spcBef>
                <a:spcPts val="0"/>
              </a:spcBef>
              <a:spcAft>
                <a:spcPts val="0"/>
              </a:spcAft>
              <a:buClr>
                <a:schemeClr val="lt2"/>
              </a:buClr>
              <a:buSzPts val="4000"/>
              <a:buNone/>
              <a:defRPr sz="4000">
                <a:solidFill>
                  <a:schemeClr val="lt2"/>
                </a:solidFill>
              </a:defRPr>
            </a:lvl3pPr>
            <a:lvl4pPr lvl="3" algn="ctr">
              <a:spcBef>
                <a:spcPts val="0"/>
              </a:spcBef>
              <a:spcAft>
                <a:spcPts val="0"/>
              </a:spcAft>
              <a:buClr>
                <a:schemeClr val="lt2"/>
              </a:buClr>
              <a:buSzPts val="4000"/>
              <a:buNone/>
              <a:defRPr sz="4000">
                <a:solidFill>
                  <a:schemeClr val="lt2"/>
                </a:solidFill>
              </a:defRPr>
            </a:lvl4pPr>
            <a:lvl5pPr lvl="4" algn="ctr">
              <a:spcBef>
                <a:spcPts val="0"/>
              </a:spcBef>
              <a:spcAft>
                <a:spcPts val="0"/>
              </a:spcAft>
              <a:buClr>
                <a:schemeClr val="lt2"/>
              </a:buClr>
              <a:buSzPts val="4000"/>
              <a:buNone/>
              <a:defRPr sz="4000">
                <a:solidFill>
                  <a:schemeClr val="lt2"/>
                </a:solidFill>
              </a:defRPr>
            </a:lvl5pPr>
            <a:lvl6pPr lvl="5" algn="ctr">
              <a:spcBef>
                <a:spcPts val="0"/>
              </a:spcBef>
              <a:spcAft>
                <a:spcPts val="0"/>
              </a:spcAft>
              <a:buClr>
                <a:schemeClr val="lt2"/>
              </a:buClr>
              <a:buSzPts val="4000"/>
              <a:buNone/>
              <a:defRPr sz="4000">
                <a:solidFill>
                  <a:schemeClr val="lt2"/>
                </a:solidFill>
              </a:defRPr>
            </a:lvl6pPr>
            <a:lvl7pPr lvl="6" algn="ctr">
              <a:spcBef>
                <a:spcPts val="0"/>
              </a:spcBef>
              <a:spcAft>
                <a:spcPts val="0"/>
              </a:spcAft>
              <a:buClr>
                <a:schemeClr val="lt2"/>
              </a:buClr>
              <a:buSzPts val="4000"/>
              <a:buNone/>
              <a:defRPr sz="4000">
                <a:solidFill>
                  <a:schemeClr val="lt2"/>
                </a:solidFill>
              </a:defRPr>
            </a:lvl7pPr>
            <a:lvl8pPr lvl="7" algn="ctr">
              <a:spcBef>
                <a:spcPts val="0"/>
              </a:spcBef>
              <a:spcAft>
                <a:spcPts val="0"/>
              </a:spcAft>
              <a:buClr>
                <a:schemeClr val="lt2"/>
              </a:buClr>
              <a:buSzPts val="4000"/>
              <a:buNone/>
              <a:defRPr sz="4000">
                <a:solidFill>
                  <a:schemeClr val="lt2"/>
                </a:solidFill>
              </a:defRPr>
            </a:lvl8pPr>
            <a:lvl9pPr lvl="8" algn="ctr">
              <a:spcBef>
                <a:spcPts val="0"/>
              </a:spcBef>
              <a:spcAft>
                <a:spcPts val="0"/>
              </a:spcAft>
              <a:buClr>
                <a:schemeClr val="lt2"/>
              </a:buClr>
              <a:buSzPts val="4000"/>
              <a:buNone/>
              <a:defRPr sz="4000">
                <a:solidFill>
                  <a:schemeClr val="lt2"/>
                </a:solidFill>
              </a:defRPr>
            </a:lvl9pPr>
          </a:lstStyle>
          <a:p>
            <a:endParaRPr/>
          </a:p>
        </p:txBody>
      </p:sp>
      <p:sp>
        <p:nvSpPr>
          <p:cNvPr id="239" name="Google Shape;239;p37"/>
          <p:cNvSpPr txBox="1">
            <a:spLocks noGrp="1"/>
          </p:cNvSpPr>
          <p:nvPr>
            <p:ph type="subTitle" idx="3"/>
          </p:nvPr>
        </p:nvSpPr>
        <p:spPr>
          <a:xfrm>
            <a:off x="3583975" y="2390125"/>
            <a:ext cx="592500" cy="592500"/>
          </a:xfrm>
          <a:prstGeom prst="rect">
            <a:avLst/>
          </a:prstGeom>
          <a:ln w="38100"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Clr>
                <a:schemeClr val="accent5"/>
              </a:buClr>
              <a:buSzPts val="4000"/>
              <a:buNone/>
              <a:defRPr sz="4000">
                <a:solidFill>
                  <a:schemeClr val="accent5"/>
                </a:solidFill>
              </a:defRPr>
            </a:lvl1pPr>
            <a:lvl2pPr lvl="1" algn="ctr">
              <a:spcBef>
                <a:spcPts val="0"/>
              </a:spcBef>
              <a:spcAft>
                <a:spcPts val="0"/>
              </a:spcAft>
              <a:buClr>
                <a:schemeClr val="accent5"/>
              </a:buClr>
              <a:buSzPts val="4000"/>
              <a:buNone/>
              <a:defRPr sz="4000">
                <a:solidFill>
                  <a:schemeClr val="accent5"/>
                </a:solidFill>
              </a:defRPr>
            </a:lvl2pPr>
            <a:lvl3pPr lvl="2" algn="ctr">
              <a:spcBef>
                <a:spcPts val="0"/>
              </a:spcBef>
              <a:spcAft>
                <a:spcPts val="0"/>
              </a:spcAft>
              <a:buClr>
                <a:schemeClr val="accent5"/>
              </a:buClr>
              <a:buSzPts val="4000"/>
              <a:buNone/>
              <a:defRPr sz="4000">
                <a:solidFill>
                  <a:schemeClr val="accent5"/>
                </a:solidFill>
              </a:defRPr>
            </a:lvl3pPr>
            <a:lvl4pPr lvl="3" algn="ctr">
              <a:spcBef>
                <a:spcPts val="0"/>
              </a:spcBef>
              <a:spcAft>
                <a:spcPts val="0"/>
              </a:spcAft>
              <a:buClr>
                <a:schemeClr val="accent5"/>
              </a:buClr>
              <a:buSzPts val="4000"/>
              <a:buNone/>
              <a:defRPr sz="4000">
                <a:solidFill>
                  <a:schemeClr val="accent5"/>
                </a:solidFill>
              </a:defRPr>
            </a:lvl4pPr>
            <a:lvl5pPr lvl="4" algn="ctr">
              <a:spcBef>
                <a:spcPts val="0"/>
              </a:spcBef>
              <a:spcAft>
                <a:spcPts val="0"/>
              </a:spcAft>
              <a:buClr>
                <a:schemeClr val="accent5"/>
              </a:buClr>
              <a:buSzPts val="4000"/>
              <a:buNone/>
              <a:defRPr sz="4000">
                <a:solidFill>
                  <a:schemeClr val="accent5"/>
                </a:solidFill>
              </a:defRPr>
            </a:lvl5pPr>
            <a:lvl6pPr lvl="5" algn="ctr">
              <a:spcBef>
                <a:spcPts val="0"/>
              </a:spcBef>
              <a:spcAft>
                <a:spcPts val="0"/>
              </a:spcAft>
              <a:buClr>
                <a:schemeClr val="accent5"/>
              </a:buClr>
              <a:buSzPts val="4000"/>
              <a:buNone/>
              <a:defRPr sz="4000">
                <a:solidFill>
                  <a:schemeClr val="accent5"/>
                </a:solidFill>
              </a:defRPr>
            </a:lvl6pPr>
            <a:lvl7pPr lvl="6" algn="ctr">
              <a:spcBef>
                <a:spcPts val="0"/>
              </a:spcBef>
              <a:spcAft>
                <a:spcPts val="0"/>
              </a:spcAft>
              <a:buClr>
                <a:schemeClr val="accent5"/>
              </a:buClr>
              <a:buSzPts val="4000"/>
              <a:buNone/>
              <a:defRPr sz="4000">
                <a:solidFill>
                  <a:schemeClr val="accent5"/>
                </a:solidFill>
              </a:defRPr>
            </a:lvl7pPr>
            <a:lvl8pPr lvl="7" algn="ctr">
              <a:spcBef>
                <a:spcPts val="0"/>
              </a:spcBef>
              <a:spcAft>
                <a:spcPts val="0"/>
              </a:spcAft>
              <a:buClr>
                <a:schemeClr val="accent5"/>
              </a:buClr>
              <a:buSzPts val="4000"/>
              <a:buNone/>
              <a:defRPr sz="4000">
                <a:solidFill>
                  <a:schemeClr val="accent5"/>
                </a:solidFill>
              </a:defRPr>
            </a:lvl8pPr>
            <a:lvl9pPr lvl="8" algn="ctr">
              <a:spcBef>
                <a:spcPts val="0"/>
              </a:spcBef>
              <a:spcAft>
                <a:spcPts val="0"/>
              </a:spcAft>
              <a:buClr>
                <a:schemeClr val="accent5"/>
              </a:buClr>
              <a:buSzPts val="4000"/>
              <a:buNone/>
              <a:defRPr sz="4000">
                <a:solidFill>
                  <a:schemeClr val="accent5"/>
                </a:solidFill>
              </a:defRPr>
            </a:lvl9pPr>
          </a:lstStyle>
          <a:p>
            <a:endParaRPr/>
          </a:p>
        </p:txBody>
      </p:sp>
      <p:sp>
        <p:nvSpPr>
          <p:cNvPr id="240" name="Google Shape;240;p37"/>
          <p:cNvSpPr txBox="1">
            <a:spLocks noGrp="1"/>
          </p:cNvSpPr>
          <p:nvPr>
            <p:ph type="subTitle" idx="4"/>
          </p:nvPr>
        </p:nvSpPr>
        <p:spPr>
          <a:xfrm>
            <a:off x="6595775" y="2390125"/>
            <a:ext cx="592500" cy="592500"/>
          </a:xfrm>
          <a:prstGeom prst="rect">
            <a:avLst/>
          </a:prstGeom>
          <a:ln w="381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Clr>
                <a:schemeClr val="accent2"/>
              </a:buClr>
              <a:buSzPts val="4000"/>
              <a:buNone/>
              <a:defRPr sz="4000">
                <a:solidFill>
                  <a:schemeClr val="accent2"/>
                </a:solidFill>
              </a:defRPr>
            </a:lvl1pPr>
            <a:lvl2pPr lvl="1" algn="ctr">
              <a:spcBef>
                <a:spcPts val="0"/>
              </a:spcBef>
              <a:spcAft>
                <a:spcPts val="0"/>
              </a:spcAft>
              <a:buClr>
                <a:schemeClr val="accent2"/>
              </a:buClr>
              <a:buSzPts val="4000"/>
              <a:buNone/>
              <a:defRPr sz="4000">
                <a:solidFill>
                  <a:schemeClr val="accent2"/>
                </a:solidFill>
              </a:defRPr>
            </a:lvl2pPr>
            <a:lvl3pPr lvl="2" algn="ctr">
              <a:spcBef>
                <a:spcPts val="0"/>
              </a:spcBef>
              <a:spcAft>
                <a:spcPts val="0"/>
              </a:spcAft>
              <a:buClr>
                <a:schemeClr val="accent2"/>
              </a:buClr>
              <a:buSzPts val="4000"/>
              <a:buNone/>
              <a:defRPr sz="4000">
                <a:solidFill>
                  <a:schemeClr val="accent2"/>
                </a:solidFill>
              </a:defRPr>
            </a:lvl3pPr>
            <a:lvl4pPr lvl="3" algn="ctr">
              <a:spcBef>
                <a:spcPts val="0"/>
              </a:spcBef>
              <a:spcAft>
                <a:spcPts val="0"/>
              </a:spcAft>
              <a:buClr>
                <a:schemeClr val="accent2"/>
              </a:buClr>
              <a:buSzPts val="4000"/>
              <a:buNone/>
              <a:defRPr sz="4000">
                <a:solidFill>
                  <a:schemeClr val="accent2"/>
                </a:solidFill>
              </a:defRPr>
            </a:lvl4pPr>
            <a:lvl5pPr lvl="4" algn="ctr">
              <a:spcBef>
                <a:spcPts val="0"/>
              </a:spcBef>
              <a:spcAft>
                <a:spcPts val="0"/>
              </a:spcAft>
              <a:buClr>
                <a:schemeClr val="accent2"/>
              </a:buClr>
              <a:buSzPts val="4000"/>
              <a:buNone/>
              <a:defRPr sz="4000">
                <a:solidFill>
                  <a:schemeClr val="accent2"/>
                </a:solidFill>
              </a:defRPr>
            </a:lvl5pPr>
            <a:lvl6pPr lvl="5" algn="ctr">
              <a:spcBef>
                <a:spcPts val="0"/>
              </a:spcBef>
              <a:spcAft>
                <a:spcPts val="0"/>
              </a:spcAft>
              <a:buClr>
                <a:schemeClr val="accent2"/>
              </a:buClr>
              <a:buSzPts val="4000"/>
              <a:buNone/>
              <a:defRPr sz="4000">
                <a:solidFill>
                  <a:schemeClr val="accent2"/>
                </a:solidFill>
              </a:defRPr>
            </a:lvl6pPr>
            <a:lvl7pPr lvl="6" algn="ctr">
              <a:spcBef>
                <a:spcPts val="0"/>
              </a:spcBef>
              <a:spcAft>
                <a:spcPts val="0"/>
              </a:spcAft>
              <a:buClr>
                <a:schemeClr val="accent2"/>
              </a:buClr>
              <a:buSzPts val="4000"/>
              <a:buNone/>
              <a:defRPr sz="4000">
                <a:solidFill>
                  <a:schemeClr val="accent2"/>
                </a:solidFill>
              </a:defRPr>
            </a:lvl7pPr>
            <a:lvl8pPr lvl="7" algn="ctr">
              <a:spcBef>
                <a:spcPts val="0"/>
              </a:spcBef>
              <a:spcAft>
                <a:spcPts val="0"/>
              </a:spcAft>
              <a:buClr>
                <a:schemeClr val="accent2"/>
              </a:buClr>
              <a:buSzPts val="4000"/>
              <a:buNone/>
              <a:defRPr sz="4000">
                <a:solidFill>
                  <a:schemeClr val="accent2"/>
                </a:solidFill>
              </a:defRPr>
            </a:lvl8pPr>
            <a:lvl9pPr lvl="8" algn="ctr">
              <a:spcBef>
                <a:spcPts val="0"/>
              </a:spcBef>
              <a:spcAft>
                <a:spcPts val="0"/>
              </a:spcAft>
              <a:buClr>
                <a:schemeClr val="accent2"/>
              </a:buClr>
              <a:buSzPts val="4000"/>
              <a:buNone/>
              <a:defRPr sz="4000">
                <a:solidFill>
                  <a:schemeClr val="accent2"/>
                </a:solidFill>
              </a:defRPr>
            </a:lvl9pPr>
          </a:lstStyle>
          <a:p>
            <a:endParaRPr/>
          </a:p>
        </p:txBody>
      </p:sp>
      <p:sp>
        <p:nvSpPr>
          <p:cNvPr id="241" name="Google Shape;241;p37"/>
          <p:cNvSpPr txBox="1">
            <a:spLocks noGrp="1"/>
          </p:cNvSpPr>
          <p:nvPr>
            <p:ph type="body" idx="5"/>
          </p:nvPr>
        </p:nvSpPr>
        <p:spPr>
          <a:xfrm>
            <a:off x="6494200" y="3026475"/>
            <a:ext cx="2240400" cy="17442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accent2"/>
              </a:buClr>
              <a:buSzPts val="1000"/>
              <a:buChar char="●"/>
              <a:defRPr>
                <a:solidFill>
                  <a:schemeClr val="accent2"/>
                </a:solidFill>
              </a:defRPr>
            </a:lvl1pPr>
            <a:lvl2pPr marL="914400" lvl="1" indent="-292100">
              <a:spcBef>
                <a:spcPts val="0"/>
              </a:spcBef>
              <a:spcAft>
                <a:spcPts val="0"/>
              </a:spcAft>
              <a:buClr>
                <a:schemeClr val="accent2"/>
              </a:buClr>
              <a:buSzPts val="1000"/>
              <a:buChar char="○"/>
              <a:defRPr>
                <a:solidFill>
                  <a:schemeClr val="accent2"/>
                </a:solidFill>
              </a:defRPr>
            </a:lvl2pPr>
            <a:lvl3pPr marL="1371600" lvl="2" indent="-292100">
              <a:spcBef>
                <a:spcPts val="0"/>
              </a:spcBef>
              <a:spcAft>
                <a:spcPts val="0"/>
              </a:spcAft>
              <a:buClr>
                <a:schemeClr val="accent2"/>
              </a:buClr>
              <a:buSzPts val="1000"/>
              <a:buChar char="■"/>
              <a:defRPr>
                <a:solidFill>
                  <a:schemeClr val="accent2"/>
                </a:solidFill>
              </a:defRPr>
            </a:lvl3pPr>
            <a:lvl4pPr marL="1828800" lvl="3" indent="-292100">
              <a:spcBef>
                <a:spcPts val="0"/>
              </a:spcBef>
              <a:spcAft>
                <a:spcPts val="0"/>
              </a:spcAft>
              <a:buClr>
                <a:schemeClr val="accent2"/>
              </a:buClr>
              <a:buSzPts val="1000"/>
              <a:buChar char="●"/>
              <a:defRPr>
                <a:solidFill>
                  <a:schemeClr val="accent2"/>
                </a:solidFill>
              </a:defRPr>
            </a:lvl4pPr>
            <a:lvl5pPr marL="2286000" lvl="4" indent="-292100">
              <a:spcBef>
                <a:spcPts val="0"/>
              </a:spcBef>
              <a:spcAft>
                <a:spcPts val="0"/>
              </a:spcAft>
              <a:buClr>
                <a:schemeClr val="accent2"/>
              </a:buClr>
              <a:buSzPts val="1000"/>
              <a:buChar char="○"/>
              <a:defRPr>
                <a:solidFill>
                  <a:schemeClr val="accent2"/>
                </a:solidFill>
              </a:defRPr>
            </a:lvl5pPr>
            <a:lvl6pPr marL="2743200" lvl="5" indent="-292100">
              <a:spcBef>
                <a:spcPts val="0"/>
              </a:spcBef>
              <a:spcAft>
                <a:spcPts val="0"/>
              </a:spcAft>
              <a:buClr>
                <a:schemeClr val="accent2"/>
              </a:buClr>
              <a:buSzPts val="1000"/>
              <a:buChar char="■"/>
              <a:defRPr>
                <a:solidFill>
                  <a:schemeClr val="accent2"/>
                </a:solidFill>
              </a:defRPr>
            </a:lvl6pPr>
            <a:lvl7pPr marL="3200400" lvl="6" indent="-292100">
              <a:spcBef>
                <a:spcPts val="0"/>
              </a:spcBef>
              <a:spcAft>
                <a:spcPts val="0"/>
              </a:spcAft>
              <a:buClr>
                <a:schemeClr val="accent2"/>
              </a:buClr>
              <a:buSzPts val="1000"/>
              <a:buChar char="●"/>
              <a:defRPr>
                <a:solidFill>
                  <a:schemeClr val="accent2"/>
                </a:solidFill>
              </a:defRPr>
            </a:lvl7pPr>
            <a:lvl8pPr marL="3657600" lvl="7" indent="-292100">
              <a:spcBef>
                <a:spcPts val="0"/>
              </a:spcBef>
              <a:spcAft>
                <a:spcPts val="0"/>
              </a:spcAft>
              <a:buClr>
                <a:schemeClr val="accent2"/>
              </a:buClr>
              <a:buSzPts val="1000"/>
              <a:buChar char="○"/>
              <a:defRPr>
                <a:solidFill>
                  <a:schemeClr val="accent2"/>
                </a:solidFill>
              </a:defRPr>
            </a:lvl8pPr>
            <a:lvl9pPr marL="4114800" lvl="8" indent="-292100">
              <a:spcBef>
                <a:spcPts val="0"/>
              </a:spcBef>
              <a:spcAft>
                <a:spcPts val="0"/>
              </a:spcAft>
              <a:buClr>
                <a:schemeClr val="accent2"/>
              </a:buClr>
              <a:buSzPts val="1000"/>
              <a:buChar char="■"/>
              <a:defRPr>
                <a:solidFill>
                  <a:schemeClr val="accent2"/>
                </a:solidFill>
              </a:defRPr>
            </a:lvl9pPr>
          </a:lstStyle>
          <a:p>
            <a:endParaRPr/>
          </a:p>
        </p:txBody>
      </p:sp>
      <p:sp>
        <p:nvSpPr>
          <p:cNvPr id="242" name="Google Shape;242;p37"/>
          <p:cNvSpPr txBox="1">
            <a:spLocks noGrp="1"/>
          </p:cNvSpPr>
          <p:nvPr>
            <p:ph type="sldNum" idx="12"/>
          </p:nvPr>
        </p:nvSpPr>
        <p:spPr>
          <a:xfrm>
            <a:off x="8498350" y="4497850"/>
            <a:ext cx="645900" cy="646500"/>
          </a:xfrm>
          <a:prstGeom prst="rect">
            <a:avLst/>
          </a:prstGeom>
          <a:solidFill>
            <a:schemeClr val="accent3"/>
          </a:solidFill>
        </p:spPr>
        <p:txBody>
          <a:bodyPr spcFirstLastPara="1" wrap="square" lIns="91425" tIns="91425" rIns="91425" bIns="91425" anchor="ctr" anchorCtr="0">
            <a:noAutofit/>
          </a:bodyPr>
          <a:lstStyle>
            <a:lvl1pPr lvl="0" rtl="0">
              <a:buNone/>
              <a:defRPr sz="2000">
                <a:solidFill>
                  <a:schemeClr val="accent2"/>
                </a:solidFill>
              </a:defRPr>
            </a:lvl1pPr>
            <a:lvl2pPr lvl="1" rtl="0">
              <a:buNone/>
              <a:defRPr sz="2000">
                <a:solidFill>
                  <a:schemeClr val="accent2"/>
                </a:solidFill>
              </a:defRPr>
            </a:lvl2pPr>
            <a:lvl3pPr lvl="2" rtl="0">
              <a:buNone/>
              <a:defRPr sz="2000">
                <a:solidFill>
                  <a:schemeClr val="accent2"/>
                </a:solidFill>
              </a:defRPr>
            </a:lvl3pPr>
            <a:lvl4pPr lvl="3" rtl="0">
              <a:buNone/>
              <a:defRPr sz="2000">
                <a:solidFill>
                  <a:schemeClr val="accent2"/>
                </a:solidFill>
              </a:defRPr>
            </a:lvl4pPr>
            <a:lvl5pPr lvl="4" rtl="0">
              <a:buNone/>
              <a:defRPr sz="2000">
                <a:solidFill>
                  <a:schemeClr val="accent2"/>
                </a:solidFill>
              </a:defRPr>
            </a:lvl5pPr>
            <a:lvl6pPr lvl="5" rtl="0">
              <a:buNone/>
              <a:defRPr sz="2000">
                <a:solidFill>
                  <a:schemeClr val="accent2"/>
                </a:solidFill>
              </a:defRPr>
            </a:lvl6pPr>
            <a:lvl7pPr lvl="6" rtl="0">
              <a:buNone/>
              <a:defRPr sz="2000">
                <a:solidFill>
                  <a:schemeClr val="accent2"/>
                </a:solidFill>
              </a:defRPr>
            </a:lvl7pPr>
            <a:lvl8pPr lvl="7" rtl="0">
              <a:buNone/>
              <a:defRPr sz="2000">
                <a:solidFill>
                  <a:schemeClr val="accent2"/>
                </a:solidFill>
              </a:defRPr>
            </a:lvl8pPr>
            <a:lvl9pPr lvl="8" rtl="0">
              <a:buNone/>
              <a:defRPr sz="2000">
                <a:solidFill>
                  <a:schemeClr val="accent2"/>
                </a:solidFill>
              </a:defRPr>
            </a:lvl9pPr>
          </a:lstStyle>
          <a:p>
            <a:pPr marL="0" lvl="0" indent="0" algn="ctr" rtl="0">
              <a:spcBef>
                <a:spcPts val="0"/>
              </a:spcBef>
              <a:spcAft>
                <a:spcPts val="0"/>
              </a:spcAft>
              <a:buNone/>
            </a:pPr>
            <a:fld id="{00000000-1234-1234-1234-123412341234}" type="slidenum">
              <a:rPr lang="en"/>
              <a:t>‹#›</a:t>
            </a:fld>
            <a:endParaRPr/>
          </a:p>
        </p:txBody>
      </p:sp>
      <p:sp>
        <p:nvSpPr>
          <p:cNvPr id="243" name="Google Shape;243;p37"/>
          <p:cNvSpPr txBox="1">
            <a:spLocks noGrp="1"/>
          </p:cNvSpPr>
          <p:nvPr>
            <p:ph type="body" idx="6"/>
          </p:nvPr>
        </p:nvSpPr>
        <p:spPr>
          <a:xfrm>
            <a:off x="399800" y="3026475"/>
            <a:ext cx="2240400" cy="17442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244" name="Google Shape;244;p37"/>
          <p:cNvSpPr txBox="1">
            <a:spLocks noGrp="1"/>
          </p:cNvSpPr>
          <p:nvPr>
            <p:ph type="body" idx="7"/>
          </p:nvPr>
        </p:nvSpPr>
        <p:spPr>
          <a:xfrm>
            <a:off x="3451800" y="3026475"/>
            <a:ext cx="2240400" cy="17442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accent5"/>
              </a:buClr>
              <a:buSzPts val="1000"/>
              <a:buChar char="●"/>
              <a:defRPr>
                <a:solidFill>
                  <a:schemeClr val="accent5"/>
                </a:solidFill>
              </a:defRPr>
            </a:lvl1pPr>
            <a:lvl2pPr marL="914400" lvl="1" indent="-292100">
              <a:spcBef>
                <a:spcPts val="0"/>
              </a:spcBef>
              <a:spcAft>
                <a:spcPts val="0"/>
              </a:spcAft>
              <a:buClr>
                <a:schemeClr val="accent5"/>
              </a:buClr>
              <a:buSzPts val="1000"/>
              <a:buChar char="○"/>
              <a:defRPr>
                <a:solidFill>
                  <a:schemeClr val="accent5"/>
                </a:solidFill>
              </a:defRPr>
            </a:lvl2pPr>
            <a:lvl3pPr marL="1371600" lvl="2" indent="-292100">
              <a:spcBef>
                <a:spcPts val="0"/>
              </a:spcBef>
              <a:spcAft>
                <a:spcPts val="0"/>
              </a:spcAft>
              <a:buClr>
                <a:schemeClr val="accent5"/>
              </a:buClr>
              <a:buSzPts val="1000"/>
              <a:buChar char="■"/>
              <a:defRPr>
                <a:solidFill>
                  <a:schemeClr val="accent5"/>
                </a:solidFill>
              </a:defRPr>
            </a:lvl3pPr>
            <a:lvl4pPr marL="1828800" lvl="3" indent="-292100">
              <a:spcBef>
                <a:spcPts val="0"/>
              </a:spcBef>
              <a:spcAft>
                <a:spcPts val="0"/>
              </a:spcAft>
              <a:buClr>
                <a:schemeClr val="accent5"/>
              </a:buClr>
              <a:buSzPts val="1000"/>
              <a:buChar char="●"/>
              <a:defRPr>
                <a:solidFill>
                  <a:schemeClr val="accent5"/>
                </a:solidFill>
              </a:defRPr>
            </a:lvl4pPr>
            <a:lvl5pPr marL="2286000" lvl="4" indent="-292100">
              <a:spcBef>
                <a:spcPts val="0"/>
              </a:spcBef>
              <a:spcAft>
                <a:spcPts val="0"/>
              </a:spcAft>
              <a:buClr>
                <a:schemeClr val="accent5"/>
              </a:buClr>
              <a:buSzPts val="1000"/>
              <a:buChar char="○"/>
              <a:defRPr>
                <a:solidFill>
                  <a:schemeClr val="accent5"/>
                </a:solidFill>
              </a:defRPr>
            </a:lvl5pPr>
            <a:lvl6pPr marL="2743200" lvl="5" indent="-292100">
              <a:spcBef>
                <a:spcPts val="0"/>
              </a:spcBef>
              <a:spcAft>
                <a:spcPts val="0"/>
              </a:spcAft>
              <a:buClr>
                <a:schemeClr val="accent5"/>
              </a:buClr>
              <a:buSzPts val="1000"/>
              <a:buChar char="■"/>
              <a:defRPr>
                <a:solidFill>
                  <a:schemeClr val="accent5"/>
                </a:solidFill>
              </a:defRPr>
            </a:lvl6pPr>
            <a:lvl7pPr marL="3200400" lvl="6" indent="-292100">
              <a:spcBef>
                <a:spcPts val="0"/>
              </a:spcBef>
              <a:spcAft>
                <a:spcPts val="0"/>
              </a:spcAft>
              <a:buClr>
                <a:schemeClr val="accent5"/>
              </a:buClr>
              <a:buSzPts val="1000"/>
              <a:buChar char="●"/>
              <a:defRPr>
                <a:solidFill>
                  <a:schemeClr val="accent5"/>
                </a:solidFill>
              </a:defRPr>
            </a:lvl7pPr>
            <a:lvl8pPr marL="3657600" lvl="7" indent="-292100">
              <a:spcBef>
                <a:spcPts val="0"/>
              </a:spcBef>
              <a:spcAft>
                <a:spcPts val="0"/>
              </a:spcAft>
              <a:buClr>
                <a:schemeClr val="accent5"/>
              </a:buClr>
              <a:buSzPts val="1000"/>
              <a:buChar char="○"/>
              <a:defRPr>
                <a:solidFill>
                  <a:schemeClr val="accent5"/>
                </a:solidFill>
              </a:defRPr>
            </a:lvl8pPr>
            <a:lvl9pPr marL="4114800" lvl="8" indent="-292100">
              <a:spcBef>
                <a:spcPts val="0"/>
              </a:spcBef>
              <a:spcAft>
                <a:spcPts val="0"/>
              </a:spcAft>
              <a:buClr>
                <a:schemeClr val="accent5"/>
              </a:buClr>
              <a:buSzPts val="1000"/>
              <a:buChar char="■"/>
              <a:defRPr>
                <a:solidFill>
                  <a:schemeClr val="accent5"/>
                </a:solidFill>
              </a:defRPr>
            </a:lvl9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Four big ideas">
  <p:cSld name="CUSTOM_7_2">
    <p:spTree>
      <p:nvGrpSpPr>
        <p:cNvPr id="1" name="Shape 245"/>
        <p:cNvGrpSpPr/>
        <p:nvPr/>
      </p:nvGrpSpPr>
      <p:grpSpPr>
        <a:xfrm>
          <a:off x="0" y="0"/>
          <a:ext cx="0" cy="0"/>
          <a:chOff x="0" y="0"/>
          <a:chExt cx="0" cy="0"/>
        </a:xfrm>
      </p:grpSpPr>
      <p:sp>
        <p:nvSpPr>
          <p:cNvPr id="246" name="Google Shape;246;p38"/>
          <p:cNvSpPr/>
          <p:nvPr/>
        </p:nvSpPr>
        <p:spPr>
          <a:xfrm>
            <a:off x="6882100" y="1890000"/>
            <a:ext cx="2286000" cy="32535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47" name="Google Shape;247;p38"/>
          <p:cNvSpPr/>
          <p:nvPr/>
        </p:nvSpPr>
        <p:spPr>
          <a:xfrm>
            <a:off x="7132750" y="2145150"/>
            <a:ext cx="1787400" cy="27819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48" name="Google Shape;248;p38"/>
          <p:cNvSpPr/>
          <p:nvPr/>
        </p:nvSpPr>
        <p:spPr>
          <a:xfrm>
            <a:off x="7210750" y="2217775"/>
            <a:ext cx="1631400" cy="2638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49" name="Google Shape;249;p38"/>
          <p:cNvSpPr txBox="1">
            <a:spLocks noGrp="1"/>
          </p:cNvSpPr>
          <p:nvPr>
            <p:ph type="subTitle" idx="1"/>
          </p:nvPr>
        </p:nvSpPr>
        <p:spPr>
          <a:xfrm>
            <a:off x="7409469" y="2390125"/>
            <a:ext cx="592500" cy="592500"/>
          </a:xfrm>
          <a:prstGeom prst="rect">
            <a:avLst/>
          </a:prstGeom>
          <a:ln w="381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Clr>
                <a:schemeClr val="accent2"/>
              </a:buClr>
              <a:buSzPts val="4000"/>
              <a:buNone/>
              <a:defRPr sz="4000">
                <a:solidFill>
                  <a:schemeClr val="accent2"/>
                </a:solidFill>
              </a:defRPr>
            </a:lvl1pPr>
            <a:lvl2pPr lvl="1" algn="ctr">
              <a:spcBef>
                <a:spcPts val="0"/>
              </a:spcBef>
              <a:spcAft>
                <a:spcPts val="0"/>
              </a:spcAft>
              <a:buClr>
                <a:schemeClr val="accent2"/>
              </a:buClr>
              <a:buSzPts val="4000"/>
              <a:buNone/>
              <a:defRPr sz="4000">
                <a:solidFill>
                  <a:schemeClr val="accent2"/>
                </a:solidFill>
              </a:defRPr>
            </a:lvl2pPr>
            <a:lvl3pPr lvl="2" algn="ctr">
              <a:spcBef>
                <a:spcPts val="0"/>
              </a:spcBef>
              <a:spcAft>
                <a:spcPts val="0"/>
              </a:spcAft>
              <a:buClr>
                <a:schemeClr val="accent2"/>
              </a:buClr>
              <a:buSzPts val="4000"/>
              <a:buNone/>
              <a:defRPr sz="4000">
                <a:solidFill>
                  <a:schemeClr val="accent2"/>
                </a:solidFill>
              </a:defRPr>
            </a:lvl3pPr>
            <a:lvl4pPr lvl="3" algn="ctr">
              <a:spcBef>
                <a:spcPts val="0"/>
              </a:spcBef>
              <a:spcAft>
                <a:spcPts val="0"/>
              </a:spcAft>
              <a:buClr>
                <a:schemeClr val="accent2"/>
              </a:buClr>
              <a:buSzPts val="4000"/>
              <a:buNone/>
              <a:defRPr sz="4000">
                <a:solidFill>
                  <a:schemeClr val="accent2"/>
                </a:solidFill>
              </a:defRPr>
            </a:lvl4pPr>
            <a:lvl5pPr lvl="4" algn="ctr">
              <a:spcBef>
                <a:spcPts val="0"/>
              </a:spcBef>
              <a:spcAft>
                <a:spcPts val="0"/>
              </a:spcAft>
              <a:buClr>
                <a:schemeClr val="accent2"/>
              </a:buClr>
              <a:buSzPts val="4000"/>
              <a:buNone/>
              <a:defRPr sz="4000">
                <a:solidFill>
                  <a:schemeClr val="accent2"/>
                </a:solidFill>
              </a:defRPr>
            </a:lvl5pPr>
            <a:lvl6pPr lvl="5" algn="ctr">
              <a:spcBef>
                <a:spcPts val="0"/>
              </a:spcBef>
              <a:spcAft>
                <a:spcPts val="0"/>
              </a:spcAft>
              <a:buClr>
                <a:schemeClr val="accent2"/>
              </a:buClr>
              <a:buSzPts val="4000"/>
              <a:buNone/>
              <a:defRPr sz="4000">
                <a:solidFill>
                  <a:schemeClr val="accent2"/>
                </a:solidFill>
              </a:defRPr>
            </a:lvl6pPr>
            <a:lvl7pPr lvl="6" algn="ctr">
              <a:spcBef>
                <a:spcPts val="0"/>
              </a:spcBef>
              <a:spcAft>
                <a:spcPts val="0"/>
              </a:spcAft>
              <a:buClr>
                <a:schemeClr val="accent2"/>
              </a:buClr>
              <a:buSzPts val="4000"/>
              <a:buNone/>
              <a:defRPr sz="4000">
                <a:solidFill>
                  <a:schemeClr val="accent2"/>
                </a:solidFill>
              </a:defRPr>
            </a:lvl7pPr>
            <a:lvl8pPr lvl="7" algn="ctr">
              <a:spcBef>
                <a:spcPts val="0"/>
              </a:spcBef>
              <a:spcAft>
                <a:spcPts val="0"/>
              </a:spcAft>
              <a:buClr>
                <a:schemeClr val="accent2"/>
              </a:buClr>
              <a:buSzPts val="4000"/>
              <a:buNone/>
              <a:defRPr sz="4000">
                <a:solidFill>
                  <a:schemeClr val="accent2"/>
                </a:solidFill>
              </a:defRPr>
            </a:lvl8pPr>
            <a:lvl9pPr lvl="8" algn="ctr">
              <a:spcBef>
                <a:spcPts val="0"/>
              </a:spcBef>
              <a:spcAft>
                <a:spcPts val="0"/>
              </a:spcAft>
              <a:buClr>
                <a:schemeClr val="accent2"/>
              </a:buClr>
              <a:buSzPts val="4000"/>
              <a:buNone/>
              <a:defRPr sz="4000">
                <a:solidFill>
                  <a:schemeClr val="accent2"/>
                </a:solidFill>
              </a:defRPr>
            </a:lvl9pPr>
          </a:lstStyle>
          <a:p>
            <a:endParaRPr/>
          </a:p>
        </p:txBody>
      </p:sp>
      <p:sp>
        <p:nvSpPr>
          <p:cNvPr id="250" name="Google Shape;250;p38"/>
          <p:cNvSpPr txBox="1">
            <a:spLocks noGrp="1"/>
          </p:cNvSpPr>
          <p:nvPr>
            <p:ph type="body" idx="2"/>
          </p:nvPr>
        </p:nvSpPr>
        <p:spPr>
          <a:xfrm>
            <a:off x="7289200" y="3026475"/>
            <a:ext cx="1481700" cy="17442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accent2"/>
              </a:buClr>
              <a:buSzPts val="1000"/>
              <a:buChar char="●"/>
              <a:defRPr>
                <a:solidFill>
                  <a:schemeClr val="accent2"/>
                </a:solidFill>
              </a:defRPr>
            </a:lvl1pPr>
            <a:lvl2pPr marL="914400" lvl="1" indent="-292100">
              <a:spcBef>
                <a:spcPts val="0"/>
              </a:spcBef>
              <a:spcAft>
                <a:spcPts val="0"/>
              </a:spcAft>
              <a:buClr>
                <a:schemeClr val="accent2"/>
              </a:buClr>
              <a:buSzPts val="1000"/>
              <a:buChar char="○"/>
              <a:defRPr>
                <a:solidFill>
                  <a:schemeClr val="accent2"/>
                </a:solidFill>
              </a:defRPr>
            </a:lvl2pPr>
            <a:lvl3pPr marL="1371600" lvl="2" indent="-292100">
              <a:spcBef>
                <a:spcPts val="0"/>
              </a:spcBef>
              <a:spcAft>
                <a:spcPts val="0"/>
              </a:spcAft>
              <a:buClr>
                <a:schemeClr val="accent2"/>
              </a:buClr>
              <a:buSzPts val="1000"/>
              <a:buChar char="■"/>
              <a:defRPr>
                <a:solidFill>
                  <a:schemeClr val="accent2"/>
                </a:solidFill>
              </a:defRPr>
            </a:lvl3pPr>
            <a:lvl4pPr marL="1828800" lvl="3" indent="-292100">
              <a:spcBef>
                <a:spcPts val="0"/>
              </a:spcBef>
              <a:spcAft>
                <a:spcPts val="0"/>
              </a:spcAft>
              <a:buClr>
                <a:schemeClr val="accent2"/>
              </a:buClr>
              <a:buSzPts val="1000"/>
              <a:buChar char="●"/>
              <a:defRPr>
                <a:solidFill>
                  <a:schemeClr val="accent2"/>
                </a:solidFill>
              </a:defRPr>
            </a:lvl4pPr>
            <a:lvl5pPr marL="2286000" lvl="4" indent="-292100">
              <a:spcBef>
                <a:spcPts val="0"/>
              </a:spcBef>
              <a:spcAft>
                <a:spcPts val="0"/>
              </a:spcAft>
              <a:buClr>
                <a:schemeClr val="accent2"/>
              </a:buClr>
              <a:buSzPts val="1000"/>
              <a:buChar char="○"/>
              <a:defRPr>
                <a:solidFill>
                  <a:schemeClr val="accent2"/>
                </a:solidFill>
              </a:defRPr>
            </a:lvl5pPr>
            <a:lvl6pPr marL="2743200" lvl="5" indent="-292100">
              <a:spcBef>
                <a:spcPts val="0"/>
              </a:spcBef>
              <a:spcAft>
                <a:spcPts val="0"/>
              </a:spcAft>
              <a:buClr>
                <a:schemeClr val="accent2"/>
              </a:buClr>
              <a:buSzPts val="1000"/>
              <a:buChar char="■"/>
              <a:defRPr>
                <a:solidFill>
                  <a:schemeClr val="accent2"/>
                </a:solidFill>
              </a:defRPr>
            </a:lvl6pPr>
            <a:lvl7pPr marL="3200400" lvl="6" indent="-292100">
              <a:spcBef>
                <a:spcPts val="0"/>
              </a:spcBef>
              <a:spcAft>
                <a:spcPts val="0"/>
              </a:spcAft>
              <a:buClr>
                <a:schemeClr val="accent2"/>
              </a:buClr>
              <a:buSzPts val="1000"/>
              <a:buChar char="●"/>
              <a:defRPr>
                <a:solidFill>
                  <a:schemeClr val="accent2"/>
                </a:solidFill>
              </a:defRPr>
            </a:lvl7pPr>
            <a:lvl8pPr marL="3657600" lvl="7" indent="-292100">
              <a:spcBef>
                <a:spcPts val="0"/>
              </a:spcBef>
              <a:spcAft>
                <a:spcPts val="0"/>
              </a:spcAft>
              <a:buClr>
                <a:schemeClr val="accent2"/>
              </a:buClr>
              <a:buSzPts val="1000"/>
              <a:buChar char="○"/>
              <a:defRPr>
                <a:solidFill>
                  <a:schemeClr val="accent2"/>
                </a:solidFill>
              </a:defRPr>
            </a:lvl8pPr>
            <a:lvl9pPr marL="4114800" lvl="8" indent="-292100">
              <a:spcBef>
                <a:spcPts val="0"/>
              </a:spcBef>
              <a:spcAft>
                <a:spcPts val="0"/>
              </a:spcAft>
              <a:buClr>
                <a:schemeClr val="accent2"/>
              </a:buClr>
              <a:buSzPts val="1000"/>
              <a:buChar char="■"/>
              <a:defRPr>
                <a:solidFill>
                  <a:schemeClr val="accent2"/>
                </a:solidFill>
              </a:defRPr>
            </a:lvl9pPr>
          </a:lstStyle>
          <a:p>
            <a:endParaRPr/>
          </a:p>
        </p:txBody>
      </p:sp>
      <p:sp>
        <p:nvSpPr>
          <p:cNvPr id="251" name="Google Shape;251;p38"/>
          <p:cNvSpPr/>
          <p:nvPr/>
        </p:nvSpPr>
        <p:spPr>
          <a:xfrm>
            <a:off x="0" y="1890000"/>
            <a:ext cx="2286000" cy="32535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52" name="Google Shape;252;p38"/>
          <p:cNvSpPr/>
          <p:nvPr/>
        </p:nvSpPr>
        <p:spPr>
          <a:xfrm>
            <a:off x="0" y="0"/>
            <a:ext cx="9144000" cy="1890000"/>
          </a:xfrm>
          <a:prstGeom prst="rect">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53" name="Google Shape;253;p38"/>
          <p:cNvSpPr/>
          <p:nvPr/>
        </p:nvSpPr>
        <p:spPr>
          <a:xfrm>
            <a:off x="250650" y="2145150"/>
            <a:ext cx="1787400" cy="27819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54" name="Google Shape;254;p38"/>
          <p:cNvSpPr/>
          <p:nvPr/>
        </p:nvSpPr>
        <p:spPr>
          <a:xfrm>
            <a:off x="328650" y="2217775"/>
            <a:ext cx="1631400" cy="2638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55" name="Google Shape;255;p38"/>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accent6"/>
              </a:buClr>
              <a:buSzPts val="5400"/>
              <a:buNone/>
              <a:defRPr sz="5400">
                <a:solidFill>
                  <a:schemeClr val="accent6"/>
                </a:solidFill>
              </a:defRPr>
            </a:lvl1pPr>
            <a:lvl2pPr lvl="1">
              <a:lnSpc>
                <a:spcPct val="80000"/>
              </a:lnSpc>
              <a:spcBef>
                <a:spcPts val="0"/>
              </a:spcBef>
              <a:spcAft>
                <a:spcPts val="0"/>
              </a:spcAft>
              <a:buClr>
                <a:schemeClr val="accent6"/>
              </a:buClr>
              <a:buSzPts val="5400"/>
              <a:buNone/>
              <a:defRPr sz="5400">
                <a:solidFill>
                  <a:schemeClr val="accent6"/>
                </a:solidFill>
              </a:defRPr>
            </a:lvl2pPr>
            <a:lvl3pPr lvl="2">
              <a:lnSpc>
                <a:spcPct val="80000"/>
              </a:lnSpc>
              <a:spcBef>
                <a:spcPts val="0"/>
              </a:spcBef>
              <a:spcAft>
                <a:spcPts val="0"/>
              </a:spcAft>
              <a:buClr>
                <a:schemeClr val="accent6"/>
              </a:buClr>
              <a:buSzPts val="5400"/>
              <a:buNone/>
              <a:defRPr sz="5400">
                <a:solidFill>
                  <a:schemeClr val="accent6"/>
                </a:solidFill>
              </a:defRPr>
            </a:lvl3pPr>
            <a:lvl4pPr lvl="3">
              <a:lnSpc>
                <a:spcPct val="80000"/>
              </a:lnSpc>
              <a:spcBef>
                <a:spcPts val="0"/>
              </a:spcBef>
              <a:spcAft>
                <a:spcPts val="0"/>
              </a:spcAft>
              <a:buClr>
                <a:schemeClr val="accent6"/>
              </a:buClr>
              <a:buSzPts val="5400"/>
              <a:buNone/>
              <a:defRPr sz="5400">
                <a:solidFill>
                  <a:schemeClr val="accent6"/>
                </a:solidFill>
              </a:defRPr>
            </a:lvl4pPr>
            <a:lvl5pPr lvl="4">
              <a:lnSpc>
                <a:spcPct val="80000"/>
              </a:lnSpc>
              <a:spcBef>
                <a:spcPts val="0"/>
              </a:spcBef>
              <a:spcAft>
                <a:spcPts val="0"/>
              </a:spcAft>
              <a:buClr>
                <a:schemeClr val="accent6"/>
              </a:buClr>
              <a:buSzPts val="5400"/>
              <a:buNone/>
              <a:defRPr sz="5400">
                <a:solidFill>
                  <a:schemeClr val="accent6"/>
                </a:solidFill>
              </a:defRPr>
            </a:lvl5pPr>
            <a:lvl6pPr lvl="5">
              <a:lnSpc>
                <a:spcPct val="80000"/>
              </a:lnSpc>
              <a:spcBef>
                <a:spcPts val="0"/>
              </a:spcBef>
              <a:spcAft>
                <a:spcPts val="0"/>
              </a:spcAft>
              <a:buClr>
                <a:schemeClr val="accent6"/>
              </a:buClr>
              <a:buSzPts val="5400"/>
              <a:buNone/>
              <a:defRPr sz="5400">
                <a:solidFill>
                  <a:schemeClr val="accent6"/>
                </a:solidFill>
              </a:defRPr>
            </a:lvl6pPr>
            <a:lvl7pPr lvl="6">
              <a:lnSpc>
                <a:spcPct val="80000"/>
              </a:lnSpc>
              <a:spcBef>
                <a:spcPts val="0"/>
              </a:spcBef>
              <a:spcAft>
                <a:spcPts val="0"/>
              </a:spcAft>
              <a:buClr>
                <a:schemeClr val="accent6"/>
              </a:buClr>
              <a:buSzPts val="5400"/>
              <a:buNone/>
              <a:defRPr sz="5400">
                <a:solidFill>
                  <a:schemeClr val="accent6"/>
                </a:solidFill>
              </a:defRPr>
            </a:lvl7pPr>
            <a:lvl8pPr lvl="7">
              <a:lnSpc>
                <a:spcPct val="80000"/>
              </a:lnSpc>
              <a:spcBef>
                <a:spcPts val="0"/>
              </a:spcBef>
              <a:spcAft>
                <a:spcPts val="0"/>
              </a:spcAft>
              <a:buClr>
                <a:schemeClr val="accent6"/>
              </a:buClr>
              <a:buSzPts val="5400"/>
              <a:buNone/>
              <a:defRPr sz="5400">
                <a:solidFill>
                  <a:schemeClr val="accent6"/>
                </a:solidFill>
              </a:defRPr>
            </a:lvl8pPr>
            <a:lvl9pPr lvl="8">
              <a:lnSpc>
                <a:spcPct val="80000"/>
              </a:lnSpc>
              <a:spcBef>
                <a:spcPts val="0"/>
              </a:spcBef>
              <a:spcAft>
                <a:spcPts val="0"/>
              </a:spcAft>
              <a:buClr>
                <a:schemeClr val="accent6"/>
              </a:buClr>
              <a:buSzPts val="5400"/>
              <a:buNone/>
              <a:defRPr sz="5400">
                <a:solidFill>
                  <a:schemeClr val="accent6"/>
                </a:solidFill>
              </a:defRPr>
            </a:lvl9pPr>
          </a:lstStyle>
          <a:p>
            <a:endParaRPr/>
          </a:p>
        </p:txBody>
      </p:sp>
      <p:sp>
        <p:nvSpPr>
          <p:cNvPr id="256" name="Google Shape;256;p38"/>
          <p:cNvSpPr txBox="1">
            <a:spLocks noGrp="1"/>
          </p:cNvSpPr>
          <p:nvPr>
            <p:ph type="subTitle" idx="3"/>
          </p:nvPr>
        </p:nvSpPr>
        <p:spPr>
          <a:xfrm>
            <a:off x="527369" y="2390125"/>
            <a:ext cx="592500" cy="592500"/>
          </a:xfrm>
          <a:prstGeom prst="rect">
            <a:avLst/>
          </a:prstGeom>
          <a:ln w="381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Clr>
                <a:schemeClr val="accent2"/>
              </a:buClr>
              <a:buSzPts val="4000"/>
              <a:buNone/>
              <a:defRPr sz="4000">
                <a:solidFill>
                  <a:schemeClr val="accent2"/>
                </a:solidFill>
              </a:defRPr>
            </a:lvl1pPr>
            <a:lvl2pPr lvl="1" algn="ctr">
              <a:spcBef>
                <a:spcPts val="0"/>
              </a:spcBef>
              <a:spcAft>
                <a:spcPts val="0"/>
              </a:spcAft>
              <a:buClr>
                <a:schemeClr val="accent2"/>
              </a:buClr>
              <a:buSzPts val="4000"/>
              <a:buNone/>
              <a:defRPr sz="4000">
                <a:solidFill>
                  <a:schemeClr val="accent2"/>
                </a:solidFill>
              </a:defRPr>
            </a:lvl2pPr>
            <a:lvl3pPr lvl="2" algn="ctr">
              <a:spcBef>
                <a:spcPts val="0"/>
              </a:spcBef>
              <a:spcAft>
                <a:spcPts val="0"/>
              </a:spcAft>
              <a:buClr>
                <a:schemeClr val="accent2"/>
              </a:buClr>
              <a:buSzPts val="4000"/>
              <a:buNone/>
              <a:defRPr sz="4000">
                <a:solidFill>
                  <a:schemeClr val="accent2"/>
                </a:solidFill>
              </a:defRPr>
            </a:lvl3pPr>
            <a:lvl4pPr lvl="3" algn="ctr">
              <a:spcBef>
                <a:spcPts val="0"/>
              </a:spcBef>
              <a:spcAft>
                <a:spcPts val="0"/>
              </a:spcAft>
              <a:buClr>
                <a:schemeClr val="accent2"/>
              </a:buClr>
              <a:buSzPts val="4000"/>
              <a:buNone/>
              <a:defRPr sz="4000">
                <a:solidFill>
                  <a:schemeClr val="accent2"/>
                </a:solidFill>
              </a:defRPr>
            </a:lvl4pPr>
            <a:lvl5pPr lvl="4" algn="ctr">
              <a:spcBef>
                <a:spcPts val="0"/>
              </a:spcBef>
              <a:spcAft>
                <a:spcPts val="0"/>
              </a:spcAft>
              <a:buClr>
                <a:schemeClr val="accent2"/>
              </a:buClr>
              <a:buSzPts val="4000"/>
              <a:buNone/>
              <a:defRPr sz="4000">
                <a:solidFill>
                  <a:schemeClr val="accent2"/>
                </a:solidFill>
              </a:defRPr>
            </a:lvl5pPr>
            <a:lvl6pPr lvl="5" algn="ctr">
              <a:spcBef>
                <a:spcPts val="0"/>
              </a:spcBef>
              <a:spcAft>
                <a:spcPts val="0"/>
              </a:spcAft>
              <a:buClr>
                <a:schemeClr val="accent2"/>
              </a:buClr>
              <a:buSzPts val="4000"/>
              <a:buNone/>
              <a:defRPr sz="4000">
                <a:solidFill>
                  <a:schemeClr val="accent2"/>
                </a:solidFill>
              </a:defRPr>
            </a:lvl6pPr>
            <a:lvl7pPr lvl="6" algn="ctr">
              <a:spcBef>
                <a:spcPts val="0"/>
              </a:spcBef>
              <a:spcAft>
                <a:spcPts val="0"/>
              </a:spcAft>
              <a:buClr>
                <a:schemeClr val="accent2"/>
              </a:buClr>
              <a:buSzPts val="4000"/>
              <a:buNone/>
              <a:defRPr sz="4000">
                <a:solidFill>
                  <a:schemeClr val="accent2"/>
                </a:solidFill>
              </a:defRPr>
            </a:lvl7pPr>
            <a:lvl8pPr lvl="7" algn="ctr">
              <a:spcBef>
                <a:spcPts val="0"/>
              </a:spcBef>
              <a:spcAft>
                <a:spcPts val="0"/>
              </a:spcAft>
              <a:buClr>
                <a:schemeClr val="accent2"/>
              </a:buClr>
              <a:buSzPts val="4000"/>
              <a:buNone/>
              <a:defRPr sz="4000">
                <a:solidFill>
                  <a:schemeClr val="accent2"/>
                </a:solidFill>
              </a:defRPr>
            </a:lvl8pPr>
            <a:lvl9pPr lvl="8" algn="ctr">
              <a:spcBef>
                <a:spcPts val="0"/>
              </a:spcBef>
              <a:spcAft>
                <a:spcPts val="0"/>
              </a:spcAft>
              <a:buClr>
                <a:schemeClr val="accent2"/>
              </a:buClr>
              <a:buSzPts val="4000"/>
              <a:buNone/>
              <a:defRPr sz="4000">
                <a:solidFill>
                  <a:schemeClr val="accent2"/>
                </a:solidFill>
              </a:defRPr>
            </a:lvl9pPr>
          </a:lstStyle>
          <a:p>
            <a:endParaRPr/>
          </a:p>
        </p:txBody>
      </p:sp>
      <p:sp>
        <p:nvSpPr>
          <p:cNvPr id="257" name="Google Shape;257;p38"/>
          <p:cNvSpPr txBox="1">
            <a:spLocks noGrp="1"/>
          </p:cNvSpPr>
          <p:nvPr>
            <p:ph type="sldNum" idx="12"/>
          </p:nvPr>
        </p:nvSpPr>
        <p:spPr>
          <a:xfrm>
            <a:off x="8498350" y="4497850"/>
            <a:ext cx="645900" cy="646500"/>
          </a:xfrm>
          <a:prstGeom prst="rect">
            <a:avLst/>
          </a:prstGeom>
          <a:solidFill>
            <a:schemeClr val="accent3"/>
          </a:solidFill>
        </p:spPr>
        <p:txBody>
          <a:bodyPr spcFirstLastPara="1" wrap="square" lIns="91425" tIns="91425" rIns="91425" bIns="91425" anchor="ctr" anchorCtr="0">
            <a:noAutofit/>
          </a:bodyPr>
          <a:lstStyle>
            <a:lvl1pPr lvl="0" rtl="0">
              <a:buNone/>
              <a:defRPr sz="2000">
                <a:solidFill>
                  <a:schemeClr val="accent2"/>
                </a:solidFill>
              </a:defRPr>
            </a:lvl1pPr>
            <a:lvl2pPr lvl="1" rtl="0">
              <a:buNone/>
              <a:defRPr sz="2000">
                <a:solidFill>
                  <a:schemeClr val="accent2"/>
                </a:solidFill>
              </a:defRPr>
            </a:lvl2pPr>
            <a:lvl3pPr lvl="2" rtl="0">
              <a:buNone/>
              <a:defRPr sz="2000">
                <a:solidFill>
                  <a:schemeClr val="accent2"/>
                </a:solidFill>
              </a:defRPr>
            </a:lvl3pPr>
            <a:lvl4pPr lvl="3" rtl="0">
              <a:buNone/>
              <a:defRPr sz="2000">
                <a:solidFill>
                  <a:schemeClr val="accent2"/>
                </a:solidFill>
              </a:defRPr>
            </a:lvl4pPr>
            <a:lvl5pPr lvl="4" rtl="0">
              <a:buNone/>
              <a:defRPr sz="2000">
                <a:solidFill>
                  <a:schemeClr val="accent2"/>
                </a:solidFill>
              </a:defRPr>
            </a:lvl5pPr>
            <a:lvl6pPr lvl="5" rtl="0">
              <a:buNone/>
              <a:defRPr sz="2000">
                <a:solidFill>
                  <a:schemeClr val="accent2"/>
                </a:solidFill>
              </a:defRPr>
            </a:lvl6pPr>
            <a:lvl7pPr lvl="6" rtl="0">
              <a:buNone/>
              <a:defRPr sz="2000">
                <a:solidFill>
                  <a:schemeClr val="accent2"/>
                </a:solidFill>
              </a:defRPr>
            </a:lvl7pPr>
            <a:lvl8pPr lvl="7" rtl="0">
              <a:buNone/>
              <a:defRPr sz="2000">
                <a:solidFill>
                  <a:schemeClr val="accent2"/>
                </a:solidFill>
              </a:defRPr>
            </a:lvl8pPr>
            <a:lvl9pPr lvl="8" rtl="0">
              <a:buNone/>
              <a:defRPr sz="2000">
                <a:solidFill>
                  <a:schemeClr val="accent2"/>
                </a:solidFill>
              </a:defRPr>
            </a:lvl9pPr>
          </a:lstStyle>
          <a:p>
            <a:pPr marL="0" lvl="0" indent="0" algn="ctr" rtl="0">
              <a:spcBef>
                <a:spcPts val="0"/>
              </a:spcBef>
              <a:spcAft>
                <a:spcPts val="0"/>
              </a:spcAft>
              <a:buNone/>
            </a:pPr>
            <a:fld id="{00000000-1234-1234-1234-123412341234}" type="slidenum">
              <a:rPr lang="en"/>
              <a:t>‹#›</a:t>
            </a:fld>
            <a:endParaRPr/>
          </a:p>
        </p:txBody>
      </p:sp>
      <p:sp>
        <p:nvSpPr>
          <p:cNvPr id="258" name="Google Shape;258;p38"/>
          <p:cNvSpPr txBox="1">
            <a:spLocks noGrp="1"/>
          </p:cNvSpPr>
          <p:nvPr>
            <p:ph type="body" idx="4"/>
          </p:nvPr>
        </p:nvSpPr>
        <p:spPr>
          <a:xfrm>
            <a:off x="407100" y="3026475"/>
            <a:ext cx="1481700" cy="17442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accent2"/>
              </a:buClr>
              <a:buSzPts val="1000"/>
              <a:buChar char="●"/>
              <a:defRPr>
                <a:solidFill>
                  <a:schemeClr val="accent2"/>
                </a:solidFill>
              </a:defRPr>
            </a:lvl1pPr>
            <a:lvl2pPr marL="914400" lvl="1" indent="-292100">
              <a:spcBef>
                <a:spcPts val="0"/>
              </a:spcBef>
              <a:spcAft>
                <a:spcPts val="0"/>
              </a:spcAft>
              <a:buClr>
                <a:schemeClr val="accent2"/>
              </a:buClr>
              <a:buSzPts val="1000"/>
              <a:buChar char="○"/>
              <a:defRPr>
                <a:solidFill>
                  <a:schemeClr val="accent2"/>
                </a:solidFill>
              </a:defRPr>
            </a:lvl2pPr>
            <a:lvl3pPr marL="1371600" lvl="2" indent="-292100">
              <a:spcBef>
                <a:spcPts val="0"/>
              </a:spcBef>
              <a:spcAft>
                <a:spcPts val="0"/>
              </a:spcAft>
              <a:buClr>
                <a:schemeClr val="accent2"/>
              </a:buClr>
              <a:buSzPts val="1000"/>
              <a:buChar char="■"/>
              <a:defRPr>
                <a:solidFill>
                  <a:schemeClr val="accent2"/>
                </a:solidFill>
              </a:defRPr>
            </a:lvl3pPr>
            <a:lvl4pPr marL="1828800" lvl="3" indent="-292100">
              <a:spcBef>
                <a:spcPts val="0"/>
              </a:spcBef>
              <a:spcAft>
                <a:spcPts val="0"/>
              </a:spcAft>
              <a:buClr>
                <a:schemeClr val="accent2"/>
              </a:buClr>
              <a:buSzPts val="1000"/>
              <a:buChar char="●"/>
              <a:defRPr>
                <a:solidFill>
                  <a:schemeClr val="accent2"/>
                </a:solidFill>
              </a:defRPr>
            </a:lvl4pPr>
            <a:lvl5pPr marL="2286000" lvl="4" indent="-292100">
              <a:spcBef>
                <a:spcPts val="0"/>
              </a:spcBef>
              <a:spcAft>
                <a:spcPts val="0"/>
              </a:spcAft>
              <a:buClr>
                <a:schemeClr val="accent2"/>
              </a:buClr>
              <a:buSzPts val="1000"/>
              <a:buChar char="○"/>
              <a:defRPr>
                <a:solidFill>
                  <a:schemeClr val="accent2"/>
                </a:solidFill>
              </a:defRPr>
            </a:lvl5pPr>
            <a:lvl6pPr marL="2743200" lvl="5" indent="-292100">
              <a:spcBef>
                <a:spcPts val="0"/>
              </a:spcBef>
              <a:spcAft>
                <a:spcPts val="0"/>
              </a:spcAft>
              <a:buClr>
                <a:schemeClr val="accent2"/>
              </a:buClr>
              <a:buSzPts val="1000"/>
              <a:buChar char="■"/>
              <a:defRPr>
                <a:solidFill>
                  <a:schemeClr val="accent2"/>
                </a:solidFill>
              </a:defRPr>
            </a:lvl6pPr>
            <a:lvl7pPr marL="3200400" lvl="6" indent="-292100">
              <a:spcBef>
                <a:spcPts val="0"/>
              </a:spcBef>
              <a:spcAft>
                <a:spcPts val="0"/>
              </a:spcAft>
              <a:buClr>
                <a:schemeClr val="accent2"/>
              </a:buClr>
              <a:buSzPts val="1000"/>
              <a:buChar char="●"/>
              <a:defRPr>
                <a:solidFill>
                  <a:schemeClr val="accent2"/>
                </a:solidFill>
              </a:defRPr>
            </a:lvl7pPr>
            <a:lvl8pPr marL="3657600" lvl="7" indent="-292100">
              <a:spcBef>
                <a:spcPts val="0"/>
              </a:spcBef>
              <a:spcAft>
                <a:spcPts val="0"/>
              </a:spcAft>
              <a:buClr>
                <a:schemeClr val="accent2"/>
              </a:buClr>
              <a:buSzPts val="1000"/>
              <a:buChar char="○"/>
              <a:defRPr>
                <a:solidFill>
                  <a:schemeClr val="accent2"/>
                </a:solidFill>
              </a:defRPr>
            </a:lvl8pPr>
            <a:lvl9pPr marL="4114800" lvl="8" indent="-292100">
              <a:spcBef>
                <a:spcPts val="0"/>
              </a:spcBef>
              <a:spcAft>
                <a:spcPts val="0"/>
              </a:spcAft>
              <a:buClr>
                <a:schemeClr val="accent2"/>
              </a:buClr>
              <a:buSzPts val="1000"/>
              <a:buChar char="■"/>
              <a:defRPr>
                <a:solidFill>
                  <a:schemeClr val="accent2"/>
                </a:solidFill>
              </a:defRPr>
            </a:lvl9pPr>
          </a:lstStyle>
          <a:p>
            <a:endParaRPr/>
          </a:p>
        </p:txBody>
      </p:sp>
      <p:sp>
        <p:nvSpPr>
          <p:cNvPr id="259" name="Google Shape;259;p38"/>
          <p:cNvSpPr/>
          <p:nvPr/>
        </p:nvSpPr>
        <p:spPr>
          <a:xfrm>
            <a:off x="2296700" y="1890000"/>
            <a:ext cx="2286000" cy="32535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60" name="Google Shape;260;p38"/>
          <p:cNvSpPr/>
          <p:nvPr/>
        </p:nvSpPr>
        <p:spPr>
          <a:xfrm>
            <a:off x="2547350" y="2145150"/>
            <a:ext cx="1787400" cy="2781900"/>
          </a:xfrm>
          <a:prstGeom prst="rect">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61" name="Google Shape;261;p38"/>
          <p:cNvSpPr/>
          <p:nvPr/>
        </p:nvSpPr>
        <p:spPr>
          <a:xfrm>
            <a:off x="2625350" y="2217775"/>
            <a:ext cx="1631400" cy="26382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62" name="Google Shape;262;p38"/>
          <p:cNvSpPr txBox="1">
            <a:spLocks noGrp="1"/>
          </p:cNvSpPr>
          <p:nvPr>
            <p:ph type="subTitle" idx="5"/>
          </p:nvPr>
        </p:nvSpPr>
        <p:spPr>
          <a:xfrm>
            <a:off x="2824069" y="2390125"/>
            <a:ext cx="592500" cy="592500"/>
          </a:xfrm>
          <a:prstGeom prst="rect">
            <a:avLst/>
          </a:prstGeom>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endParaRPr/>
          </a:p>
        </p:txBody>
      </p:sp>
      <p:sp>
        <p:nvSpPr>
          <p:cNvPr id="263" name="Google Shape;263;p38"/>
          <p:cNvSpPr txBox="1">
            <a:spLocks noGrp="1"/>
          </p:cNvSpPr>
          <p:nvPr>
            <p:ph type="body" idx="6"/>
          </p:nvPr>
        </p:nvSpPr>
        <p:spPr>
          <a:xfrm>
            <a:off x="2703800" y="3026475"/>
            <a:ext cx="1481700" cy="17442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264" name="Google Shape;264;p38"/>
          <p:cNvSpPr/>
          <p:nvPr/>
        </p:nvSpPr>
        <p:spPr>
          <a:xfrm>
            <a:off x="4596100" y="1890000"/>
            <a:ext cx="2286000" cy="3253500"/>
          </a:xfrm>
          <a:prstGeom prst="rect">
            <a:avLst/>
          </a:prstGeom>
          <a:solidFill>
            <a:schemeClr val="accent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65" name="Google Shape;265;p38"/>
          <p:cNvSpPr/>
          <p:nvPr/>
        </p:nvSpPr>
        <p:spPr>
          <a:xfrm>
            <a:off x="4846750" y="2145150"/>
            <a:ext cx="1787400" cy="2781900"/>
          </a:xfrm>
          <a:prstGeom prst="rect">
            <a:avLst/>
          </a:prstGeom>
          <a:noFill/>
          <a:ln w="952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66" name="Google Shape;266;p38"/>
          <p:cNvSpPr/>
          <p:nvPr/>
        </p:nvSpPr>
        <p:spPr>
          <a:xfrm>
            <a:off x="4924750" y="2217775"/>
            <a:ext cx="1631400" cy="26382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67" name="Google Shape;267;p38"/>
          <p:cNvSpPr txBox="1">
            <a:spLocks noGrp="1"/>
          </p:cNvSpPr>
          <p:nvPr>
            <p:ph type="subTitle" idx="7"/>
          </p:nvPr>
        </p:nvSpPr>
        <p:spPr>
          <a:xfrm>
            <a:off x="5123469" y="2390125"/>
            <a:ext cx="592500" cy="592500"/>
          </a:xfrm>
          <a:prstGeom prst="rect">
            <a:avLst/>
          </a:prstGeom>
          <a:ln w="38100"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Clr>
                <a:schemeClr val="accent5"/>
              </a:buClr>
              <a:buSzPts val="4000"/>
              <a:buNone/>
              <a:defRPr sz="4000">
                <a:solidFill>
                  <a:schemeClr val="accent5"/>
                </a:solidFill>
              </a:defRPr>
            </a:lvl1pPr>
            <a:lvl2pPr lvl="1" algn="ctr">
              <a:spcBef>
                <a:spcPts val="0"/>
              </a:spcBef>
              <a:spcAft>
                <a:spcPts val="0"/>
              </a:spcAft>
              <a:buClr>
                <a:schemeClr val="accent5"/>
              </a:buClr>
              <a:buSzPts val="4000"/>
              <a:buNone/>
              <a:defRPr sz="4000">
                <a:solidFill>
                  <a:schemeClr val="accent5"/>
                </a:solidFill>
              </a:defRPr>
            </a:lvl2pPr>
            <a:lvl3pPr lvl="2" algn="ctr">
              <a:spcBef>
                <a:spcPts val="0"/>
              </a:spcBef>
              <a:spcAft>
                <a:spcPts val="0"/>
              </a:spcAft>
              <a:buClr>
                <a:schemeClr val="accent5"/>
              </a:buClr>
              <a:buSzPts val="4000"/>
              <a:buNone/>
              <a:defRPr sz="4000">
                <a:solidFill>
                  <a:schemeClr val="accent5"/>
                </a:solidFill>
              </a:defRPr>
            </a:lvl3pPr>
            <a:lvl4pPr lvl="3" algn="ctr">
              <a:spcBef>
                <a:spcPts val="0"/>
              </a:spcBef>
              <a:spcAft>
                <a:spcPts val="0"/>
              </a:spcAft>
              <a:buClr>
                <a:schemeClr val="accent5"/>
              </a:buClr>
              <a:buSzPts val="4000"/>
              <a:buNone/>
              <a:defRPr sz="4000">
                <a:solidFill>
                  <a:schemeClr val="accent5"/>
                </a:solidFill>
              </a:defRPr>
            </a:lvl4pPr>
            <a:lvl5pPr lvl="4" algn="ctr">
              <a:spcBef>
                <a:spcPts val="0"/>
              </a:spcBef>
              <a:spcAft>
                <a:spcPts val="0"/>
              </a:spcAft>
              <a:buClr>
                <a:schemeClr val="accent5"/>
              </a:buClr>
              <a:buSzPts val="4000"/>
              <a:buNone/>
              <a:defRPr sz="4000">
                <a:solidFill>
                  <a:schemeClr val="accent5"/>
                </a:solidFill>
              </a:defRPr>
            </a:lvl5pPr>
            <a:lvl6pPr lvl="5" algn="ctr">
              <a:spcBef>
                <a:spcPts val="0"/>
              </a:spcBef>
              <a:spcAft>
                <a:spcPts val="0"/>
              </a:spcAft>
              <a:buClr>
                <a:schemeClr val="accent5"/>
              </a:buClr>
              <a:buSzPts val="4000"/>
              <a:buNone/>
              <a:defRPr sz="4000">
                <a:solidFill>
                  <a:schemeClr val="accent5"/>
                </a:solidFill>
              </a:defRPr>
            </a:lvl6pPr>
            <a:lvl7pPr lvl="6" algn="ctr">
              <a:spcBef>
                <a:spcPts val="0"/>
              </a:spcBef>
              <a:spcAft>
                <a:spcPts val="0"/>
              </a:spcAft>
              <a:buClr>
                <a:schemeClr val="accent5"/>
              </a:buClr>
              <a:buSzPts val="4000"/>
              <a:buNone/>
              <a:defRPr sz="4000">
                <a:solidFill>
                  <a:schemeClr val="accent5"/>
                </a:solidFill>
              </a:defRPr>
            </a:lvl7pPr>
            <a:lvl8pPr lvl="7" algn="ctr">
              <a:spcBef>
                <a:spcPts val="0"/>
              </a:spcBef>
              <a:spcAft>
                <a:spcPts val="0"/>
              </a:spcAft>
              <a:buClr>
                <a:schemeClr val="accent5"/>
              </a:buClr>
              <a:buSzPts val="4000"/>
              <a:buNone/>
              <a:defRPr sz="4000">
                <a:solidFill>
                  <a:schemeClr val="accent5"/>
                </a:solidFill>
              </a:defRPr>
            </a:lvl8pPr>
            <a:lvl9pPr lvl="8" algn="ctr">
              <a:spcBef>
                <a:spcPts val="0"/>
              </a:spcBef>
              <a:spcAft>
                <a:spcPts val="0"/>
              </a:spcAft>
              <a:buClr>
                <a:schemeClr val="accent5"/>
              </a:buClr>
              <a:buSzPts val="4000"/>
              <a:buNone/>
              <a:defRPr sz="4000">
                <a:solidFill>
                  <a:schemeClr val="accent5"/>
                </a:solidFill>
              </a:defRPr>
            </a:lvl9pPr>
          </a:lstStyle>
          <a:p>
            <a:endParaRPr/>
          </a:p>
        </p:txBody>
      </p:sp>
      <p:sp>
        <p:nvSpPr>
          <p:cNvPr id="268" name="Google Shape;268;p38"/>
          <p:cNvSpPr txBox="1">
            <a:spLocks noGrp="1"/>
          </p:cNvSpPr>
          <p:nvPr>
            <p:ph type="body" idx="8"/>
          </p:nvPr>
        </p:nvSpPr>
        <p:spPr>
          <a:xfrm>
            <a:off x="5003200" y="3026475"/>
            <a:ext cx="1481700" cy="17442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accent5"/>
              </a:buClr>
              <a:buSzPts val="1000"/>
              <a:buChar char="●"/>
              <a:defRPr>
                <a:solidFill>
                  <a:schemeClr val="accent5"/>
                </a:solidFill>
              </a:defRPr>
            </a:lvl1pPr>
            <a:lvl2pPr marL="914400" lvl="1" indent="-292100">
              <a:spcBef>
                <a:spcPts val="0"/>
              </a:spcBef>
              <a:spcAft>
                <a:spcPts val="0"/>
              </a:spcAft>
              <a:buClr>
                <a:schemeClr val="accent5"/>
              </a:buClr>
              <a:buSzPts val="1000"/>
              <a:buChar char="○"/>
              <a:defRPr>
                <a:solidFill>
                  <a:schemeClr val="accent5"/>
                </a:solidFill>
              </a:defRPr>
            </a:lvl2pPr>
            <a:lvl3pPr marL="1371600" lvl="2" indent="-292100">
              <a:spcBef>
                <a:spcPts val="0"/>
              </a:spcBef>
              <a:spcAft>
                <a:spcPts val="0"/>
              </a:spcAft>
              <a:buClr>
                <a:schemeClr val="accent5"/>
              </a:buClr>
              <a:buSzPts val="1000"/>
              <a:buChar char="■"/>
              <a:defRPr>
                <a:solidFill>
                  <a:schemeClr val="accent5"/>
                </a:solidFill>
              </a:defRPr>
            </a:lvl3pPr>
            <a:lvl4pPr marL="1828800" lvl="3" indent="-292100">
              <a:spcBef>
                <a:spcPts val="0"/>
              </a:spcBef>
              <a:spcAft>
                <a:spcPts val="0"/>
              </a:spcAft>
              <a:buClr>
                <a:schemeClr val="accent5"/>
              </a:buClr>
              <a:buSzPts val="1000"/>
              <a:buChar char="●"/>
              <a:defRPr>
                <a:solidFill>
                  <a:schemeClr val="accent5"/>
                </a:solidFill>
              </a:defRPr>
            </a:lvl4pPr>
            <a:lvl5pPr marL="2286000" lvl="4" indent="-292100">
              <a:spcBef>
                <a:spcPts val="0"/>
              </a:spcBef>
              <a:spcAft>
                <a:spcPts val="0"/>
              </a:spcAft>
              <a:buClr>
                <a:schemeClr val="accent5"/>
              </a:buClr>
              <a:buSzPts val="1000"/>
              <a:buChar char="○"/>
              <a:defRPr>
                <a:solidFill>
                  <a:schemeClr val="accent5"/>
                </a:solidFill>
              </a:defRPr>
            </a:lvl5pPr>
            <a:lvl6pPr marL="2743200" lvl="5" indent="-292100">
              <a:spcBef>
                <a:spcPts val="0"/>
              </a:spcBef>
              <a:spcAft>
                <a:spcPts val="0"/>
              </a:spcAft>
              <a:buClr>
                <a:schemeClr val="accent5"/>
              </a:buClr>
              <a:buSzPts val="1000"/>
              <a:buChar char="■"/>
              <a:defRPr>
                <a:solidFill>
                  <a:schemeClr val="accent5"/>
                </a:solidFill>
              </a:defRPr>
            </a:lvl6pPr>
            <a:lvl7pPr marL="3200400" lvl="6" indent="-292100">
              <a:spcBef>
                <a:spcPts val="0"/>
              </a:spcBef>
              <a:spcAft>
                <a:spcPts val="0"/>
              </a:spcAft>
              <a:buClr>
                <a:schemeClr val="accent5"/>
              </a:buClr>
              <a:buSzPts val="1000"/>
              <a:buChar char="●"/>
              <a:defRPr>
                <a:solidFill>
                  <a:schemeClr val="accent5"/>
                </a:solidFill>
              </a:defRPr>
            </a:lvl7pPr>
            <a:lvl8pPr marL="3657600" lvl="7" indent="-292100">
              <a:spcBef>
                <a:spcPts val="0"/>
              </a:spcBef>
              <a:spcAft>
                <a:spcPts val="0"/>
              </a:spcAft>
              <a:buClr>
                <a:schemeClr val="accent5"/>
              </a:buClr>
              <a:buSzPts val="1000"/>
              <a:buChar char="○"/>
              <a:defRPr>
                <a:solidFill>
                  <a:schemeClr val="accent5"/>
                </a:solidFill>
              </a:defRPr>
            </a:lvl8pPr>
            <a:lvl9pPr marL="4114800" lvl="8" indent="-292100">
              <a:spcBef>
                <a:spcPts val="0"/>
              </a:spcBef>
              <a:spcAft>
                <a:spcPts val="0"/>
              </a:spcAft>
              <a:buClr>
                <a:schemeClr val="accent5"/>
              </a:buClr>
              <a:buSzPts val="1000"/>
              <a:buChar char="■"/>
              <a:defRPr>
                <a:solidFill>
                  <a:schemeClr val="accent5"/>
                </a:solidFill>
              </a:defRPr>
            </a:lvl9p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hree big ideas">
  <p:cSld name="CUSTOM_7_1">
    <p:spTree>
      <p:nvGrpSpPr>
        <p:cNvPr id="1" name="Shape 269"/>
        <p:cNvGrpSpPr/>
        <p:nvPr/>
      </p:nvGrpSpPr>
      <p:grpSpPr>
        <a:xfrm>
          <a:off x="0" y="0"/>
          <a:ext cx="0" cy="0"/>
          <a:chOff x="0" y="0"/>
          <a:chExt cx="0" cy="0"/>
        </a:xfrm>
      </p:grpSpPr>
      <p:sp>
        <p:nvSpPr>
          <p:cNvPr id="270" name="Google Shape;270;p39"/>
          <p:cNvSpPr/>
          <p:nvPr/>
        </p:nvSpPr>
        <p:spPr>
          <a:xfrm>
            <a:off x="6080450" y="1890000"/>
            <a:ext cx="3063300" cy="32535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71" name="Google Shape;271;p39"/>
          <p:cNvSpPr/>
          <p:nvPr/>
        </p:nvSpPr>
        <p:spPr>
          <a:xfrm>
            <a:off x="3044700" y="1890000"/>
            <a:ext cx="3045000" cy="3253500"/>
          </a:xfrm>
          <a:prstGeom prst="rect">
            <a:avLst/>
          </a:prstGeom>
          <a:solidFill>
            <a:schemeClr val="accent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72" name="Google Shape;272;p39"/>
          <p:cNvSpPr/>
          <p:nvPr/>
        </p:nvSpPr>
        <p:spPr>
          <a:xfrm>
            <a:off x="0" y="0"/>
            <a:ext cx="9144000" cy="18900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73" name="Google Shape;273;p39"/>
          <p:cNvSpPr/>
          <p:nvPr/>
        </p:nvSpPr>
        <p:spPr>
          <a:xfrm>
            <a:off x="6335500" y="2145155"/>
            <a:ext cx="2553300" cy="27819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74" name="Google Shape;274;p39"/>
          <p:cNvSpPr/>
          <p:nvPr/>
        </p:nvSpPr>
        <p:spPr>
          <a:xfrm>
            <a:off x="6413500" y="2217769"/>
            <a:ext cx="2397300" cy="26382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75" name="Google Shape;275;p39"/>
          <p:cNvSpPr/>
          <p:nvPr/>
        </p:nvSpPr>
        <p:spPr>
          <a:xfrm>
            <a:off x="3295350" y="2145155"/>
            <a:ext cx="2553300" cy="2781900"/>
          </a:xfrm>
          <a:prstGeom prst="rect">
            <a:avLst/>
          </a:prstGeom>
          <a:noFill/>
          <a:ln w="952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76" name="Google Shape;276;p39"/>
          <p:cNvSpPr/>
          <p:nvPr/>
        </p:nvSpPr>
        <p:spPr>
          <a:xfrm>
            <a:off x="3373350" y="2217769"/>
            <a:ext cx="2397300" cy="26382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77" name="Google Shape;277;p39"/>
          <p:cNvSpPr/>
          <p:nvPr/>
        </p:nvSpPr>
        <p:spPr>
          <a:xfrm>
            <a:off x="245600" y="2138075"/>
            <a:ext cx="2553300" cy="2781900"/>
          </a:xfrm>
          <a:prstGeom prst="rect">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78" name="Google Shape;278;p39"/>
          <p:cNvSpPr/>
          <p:nvPr/>
        </p:nvSpPr>
        <p:spPr>
          <a:xfrm>
            <a:off x="323600" y="2210650"/>
            <a:ext cx="2397300" cy="2638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79" name="Google Shape;279;p39"/>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lt1"/>
              </a:buClr>
              <a:buSzPts val="5400"/>
              <a:buNone/>
              <a:defRPr sz="5400">
                <a:solidFill>
                  <a:schemeClr val="lt1"/>
                </a:solidFill>
              </a:defRPr>
            </a:lvl1pPr>
            <a:lvl2pPr lvl="1">
              <a:lnSpc>
                <a:spcPct val="80000"/>
              </a:lnSpc>
              <a:spcBef>
                <a:spcPts val="0"/>
              </a:spcBef>
              <a:spcAft>
                <a:spcPts val="0"/>
              </a:spcAft>
              <a:buClr>
                <a:schemeClr val="lt1"/>
              </a:buClr>
              <a:buSzPts val="5400"/>
              <a:buNone/>
              <a:defRPr sz="5400">
                <a:solidFill>
                  <a:schemeClr val="lt1"/>
                </a:solidFill>
              </a:defRPr>
            </a:lvl2pPr>
            <a:lvl3pPr lvl="2">
              <a:lnSpc>
                <a:spcPct val="80000"/>
              </a:lnSpc>
              <a:spcBef>
                <a:spcPts val="0"/>
              </a:spcBef>
              <a:spcAft>
                <a:spcPts val="0"/>
              </a:spcAft>
              <a:buClr>
                <a:schemeClr val="lt1"/>
              </a:buClr>
              <a:buSzPts val="5400"/>
              <a:buNone/>
              <a:defRPr sz="5400">
                <a:solidFill>
                  <a:schemeClr val="lt1"/>
                </a:solidFill>
              </a:defRPr>
            </a:lvl3pPr>
            <a:lvl4pPr lvl="3">
              <a:lnSpc>
                <a:spcPct val="80000"/>
              </a:lnSpc>
              <a:spcBef>
                <a:spcPts val="0"/>
              </a:spcBef>
              <a:spcAft>
                <a:spcPts val="0"/>
              </a:spcAft>
              <a:buClr>
                <a:schemeClr val="lt1"/>
              </a:buClr>
              <a:buSzPts val="5400"/>
              <a:buNone/>
              <a:defRPr sz="5400">
                <a:solidFill>
                  <a:schemeClr val="lt1"/>
                </a:solidFill>
              </a:defRPr>
            </a:lvl4pPr>
            <a:lvl5pPr lvl="4">
              <a:lnSpc>
                <a:spcPct val="80000"/>
              </a:lnSpc>
              <a:spcBef>
                <a:spcPts val="0"/>
              </a:spcBef>
              <a:spcAft>
                <a:spcPts val="0"/>
              </a:spcAft>
              <a:buClr>
                <a:schemeClr val="lt1"/>
              </a:buClr>
              <a:buSzPts val="5400"/>
              <a:buNone/>
              <a:defRPr sz="5400">
                <a:solidFill>
                  <a:schemeClr val="lt1"/>
                </a:solidFill>
              </a:defRPr>
            </a:lvl5pPr>
            <a:lvl6pPr lvl="5">
              <a:lnSpc>
                <a:spcPct val="80000"/>
              </a:lnSpc>
              <a:spcBef>
                <a:spcPts val="0"/>
              </a:spcBef>
              <a:spcAft>
                <a:spcPts val="0"/>
              </a:spcAft>
              <a:buClr>
                <a:schemeClr val="lt1"/>
              </a:buClr>
              <a:buSzPts val="5400"/>
              <a:buNone/>
              <a:defRPr sz="5400">
                <a:solidFill>
                  <a:schemeClr val="lt1"/>
                </a:solidFill>
              </a:defRPr>
            </a:lvl6pPr>
            <a:lvl7pPr lvl="6">
              <a:lnSpc>
                <a:spcPct val="80000"/>
              </a:lnSpc>
              <a:spcBef>
                <a:spcPts val="0"/>
              </a:spcBef>
              <a:spcAft>
                <a:spcPts val="0"/>
              </a:spcAft>
              <a:buClr>
                <a:schemeClr val="lt1"/>
              </a:buClr>
              <a:buSzPts val="5400"/>
              <a:buNone/>
              <a:defRPr sz="5400">
                <a:solidFill>
                  <a:schemeClr val="lt1"/>
                </a:solidFill>
              </a:defRPr>
            </a:lvl7pPr>
            <a:lvl8pPr lvl="7">
              <a:lnSpc>
                <a:spcPct val="80000"/>
              </a:lnSpc>
              <a:spcBef>
                <a:spcPts val="0"/>
              </a:spcBef>
              <a:spcAft>
                <a:spcPts val="0"/>
              </a:spcAft>
              <a:buClr>
                <a:schemeClr val="lt1"/>
              </a:buClr>
              <a:buSzPts val="5400"/>
              <a:buNone/>
              <a:defRPr sz="5400">
                <a:solidFill>
                  <a:schemeClr val="lt1"/>
                </a:solidFill>
              </a:defRPr>
            </a:lvl8pPr>
            <a:lvl9pPr lvl="8">
              <a:lnSpc>
                <a:spcPct val="80000"/>
              </a:lnSpc>
              <a:spcBef>
                <a:spcPts val="0"/>
              </a:spcBef>
              <a:spcAft>
                <a:spcPts val="0"/>
              </a:spcAft>
              <a:buClr>
                <a:schemeClr val="lt1"/>
              </a:buClr>
              <a:buSzPts val="5400"/>
              <a:buNone/>
              <a:defRPr sz="5400">
                <a:solidFill>
                  <a:schemeClr val="lt1"/>
                </a:solidFill>
              </a:defRPr>
            </a:lvl9pPr>
          </a:lstStyle>
          <a:p>
            <a:endParaRPr/>
          </a:p>
        </p:txBody>
      </p:sp>
      <p:sp>
        <p:nvSpPr>
          <p:cNvPr id="280" name="Google Shape;280;p39"/>
          <p:cNvSpPr txBox="1">
            <a:spLocks noGrp="1"/>
          </p:cNvSpPr>
          <p:nvPr>
            <p:ph type="subTitle" idx="1"/>
          </p:nvPr>
        </p:nvSpPr>
        <p:spPr>
          <a:xfrm>
            <a:off x="525100" y="2390475"/>
            <a:ext cx="592500" cy="592500"/>
          </a:xfrm>
          <a:prstGeom prst="rect">
            <a:avLst/>
          </a:prstGeom>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Clr>
                <a:schemeClr val="lt2"/>
              </a:buClr>
              <a:buSzPts val="4000"/>
              <a:buNone/>
              <a:defRPr sz="4000">
                <a:solidFill>
                  <a:schemeClr val="lt2"/>
                </a:solidFill>
              </a:defRPr>
            </a:lvl1pPr>
            <a:lvl2pPr lvl="1" algn="ctr">
              <a:spcBef>
                <a:spcPts val="0"/>
              </a:spcBef>
              <a:spcAft>
                <a:spcPts val="0"/>
              </a:spcAft>
              <a:buClr>
                <a:schemeClr val="lt2"/>
              </a:buClr>
              <a:buSzPts val="4000"/>
              <a:buNone/>
              <a:defRPr sz="4000">
                <a:solidFill>
                  <a:schemeClr val="lt2"/>
                </a:solidFill>
              </a:defRPr>
            </a:lvl2pPr>
            <a:lvl3pPr lvl="2" algn="ctr">
              <a:spcBef>
                <a:spcPts val="0"/>
              </a:spcBef>
              <a:spcAft>
                <a:spcPts val="0"/>
              </a:spcAft>
              <a:buClr>
                <a:schemeClr val="lt2"/>
              </a:buClr>
              <a:buSzPts val="4000"/>
              <a:buNone/>
              <a:defRPr sz="4000">
                <a:solidFill>
                  <a:schemeClr val="lt2"/>
                </a:solidFill>
              </a:defRPr>
            </a:lvl3pPr>
            <a:lvl4pPr lvl="3" algn="ctr">
              <a:spcBef>
                <a:spcPts val="0"/>
              </a:spcBef>
              <a:spcAft>
                <a:spcPts val="0"/>
              </a:spcAft>
              <a:buClr>
                <a:schemeClr val="lt2"/>
              </a:buClr>
              <a:buSzPts val="4000"/>
              <a:buNone/>
              <a:defRPr sz="4000">
                <a:solidFill>
                  <a:schemeClr val="lt2"/>
                </a:solidFill>
              </a:defRPr>
            </a:lvl4pPr>
            <a:lvl5pPr lvl="4" algn="ctr">
              <a:spcBef>
                <a:spcPts val="0"/>
              </a:spcBef>
              <a:spcAft>
                <a:spcPts val="0"/>
              </a:spcAft>
              <a:buClr>
                <a:schemeClr val="lt2"/>
              </a:buClr>
              <a:buSzPts val="4000"/>
              <a:buNone/>
              <a:defRPr sz="4000">
                <a:solidFill>
                  <a:schemeClr val="lt2"/>
                </a:solidFill>
              </a:defRPr>
            </a:lvl5pPr>
            <a:lvl6pPr lvl="5" algn="ctr">
              <a:spcBef>
                <a:spcPts val="0"/>
              </a:spcBef>
              <a:spcAft>
                <a:spcPts val="0"/>
              </a:spcAft>
              <a:buClr>
                <a:schemeClr val="lt2"/>
              </a:buClr>
              <a:buSzPts val="4000"/>
              <a:buNone/>
              <a:defRPr sz="4000">
                <a:solidFill>
                  <a:schemeClr val="lt2"/>
                </a:solidFill>
              </a:defRPr>
            </a:lvl6pPr>
            <a:lvl7pPr lvl="6" algn="ctr">
              <a:spcBef>
                <a:spcPts val="0"/>
              </a:spcBef>
              <a:spcAft>
                <a:spcPts val="0"/>
              </a:spcAft>
              <a:buClr>
                <a:schemeClr val="lt2"/>
              </a:buClr>
              <a:buSzPts val="4000"/>
              <a:buNone/>
              <a:defRPr sz="4000">
                <a:solidFill>
                  <a:schemeClr val="lt2"/>
                </a:solidFill>
              </a:defRPr>
            </a:lvl7pPr>
            <a:lvl8pPr lvl="7" algn="ctr">
              <a:spcBef>
                <a:spcPts val="0"/>
              </a:spcBef>
              <a:spcAft>
                <a:spcPts val="0"/>
              </a:spcAft>
              <a:buClr>
                <a:schemeClr val="lt2"/>
              </a:buClr>
              <a:buSzPts val="4000"/>
              <a:buNone/>
              <a:defRPr sz="4000">
                <a:solidFill>
                  <a:schemeClr val="lt2"/>
                </a:solidFill>
              </a:defRPr>
            </a:lvl8pPr>
            <a:lvl9pPr lvl="8" algn="ctr">
              <a:spcBef>
                <a:spcPts val="0"/>
              </a:spcBef>
              <a:spcAft>
                <a:spcPts val="0"/>
              </a:spcAft>
              <a:buClr>
                <a:schemeClr val="lt2"/>
              </a:buClr>
              <a:buSzPts val="4000"/>
              <a:buNone/>
              <a:defRPr sz="4000">
                <a:solidFill>
                  <a:schemeClr val="lt2"/>
                </a:solidFill>
              </a:defRPr>
            </a:lvl9pPr>
          </a:lstStyle>
          <a:p>
            <a:endParaRPr/>
          </a:p>
        </p:txBody>
      </p:sp>
      <p:sp>
        <p:nvSpPr>
          <p:cNvPr id="281" name="Google Shape;281;p39"/>
          <p:cNvSpPr txBox="1">
            <a:spLocks noGrp="1"/>
          </p:cNvSpPr>
          <p:nvPr>
            <p:ph type="subTitle" idx="2"/>
          </p:nvPr>
        </p:nvSpPr>
        <p:spPr>
          <a:xfrm>
            <a:off x="3583975" y="2390125"/>
            <a:ext cx="592500" cy="592500"/>
          </a:xfrm>
          <a:prstGeom prst="rect">
            <a:avLst/>
          </a:prstGeom>
          <a:ln w="38100"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Clr>
                <a:schemeClr val="accent5"/>
              </a:buClr>
              <a:buSzPts val="4000"/>
              <a:buNone/>
              <a:defRPr sz="4000">
                <a:solidFill>
                  <a:schemeClr val="accent5"/>
                </a:solidFill>
              </a:defRPr>
            </a:lvl1pPr>
            <a:lvl2pPr lvl="1" algn="ctr">
              <a:spcBef>
                <a:spcPts val="0"/>
              </a:spcBef>
              <a:spcAft>
                <a:spcPts val="0"/>
              </a:spcAft>
              <a:buClr>
                <a:schemeClr val="accent5"/>
              </a:buClr>
              <a:buSzPts val="4000"/>
              <a:buNone/>
              <a:defRPr sz="4000">
                <a:solidFill>
                  <a:schemeClr val="accent5"/>
                </a:solidFill>
              </a:defRPr>
            </a:lvl2pPr>
            <a:lvl3pPr lvl="2" algn="ctr">
              <a:spcBef>
                <a:spcPts val="0"/>
              </a:spcBef>
              <a:spcAft>
                <a:spcPts val="0"/>
              </a:spcAft>
              <a:buClr>
                <a:schemeClr val="accent5"/>
              </a:buClr>
              <a:buSzPts val="4000"/>
              <a:buNone/>
              <a:defRPr sz="4000">
                <a:solidFill>
                  <a:schemeClr val="accent5"/>
                </a:solidFill>
              </a:defRPr>
            </a:lvl3pPr>
            <a:lvl4pPr lvl="3" algn="ctr">
              <a:spcBef>
                <a:spcPts val="0"/>
              </a:spcBef>
              <a:spcAft>
                <a:spcPts val="0"/>
              </a:spcAft>
              <a:buClr>
                <a:schemeClr val="accent5"/>
              </a:buClr>
              <a:buSzPts val="4000"/>
              <a:buNone/>
              <a:defRPr sz="4000">
                <a:solidFill>
                  <a:schemeClr val="accent5"/>
                </a:solidFill>
              </a:defRPr>
            </a:lvl4pPr>
            <a:lvl5pPr lvl="4" algn="ctr">
              <a:spcBef>
                <a:spcPts val="0"/>
              </a:spcBef>
              <a:spcAft>
                <a:spcPts val="0"/>
              </a:spcAft>
              <a:buClr>
                <a:schemeClr val="accent5"/>
              </a:buClr>
              <a:buSzPts val="4000"/>
              <a:buNone/>
              <a:defRPr sz="4000">
                <a:solidFill>
                  <a:schemeClr val="accent5"/>
                </a:solidFill>
              </a:defRPr>
            </a:lvl5pPr>
            <a:lvl6pPr lvl="5" algn="ctr">
              <a:spcBef>
                <a:spcPts val="0"/>
              </a:spcBef>
              <a:spcAft>
                <a:spcPts val="0"/>
              </a:spcAft>
              <a:buClr>
                <a:schemeClr val="accent5"/>
              </a:buClr>
              <a:buSzPts val="4000"/>
              <a:buNone/>
              <a:defRPr sz="4000">
                <a:solidFill>
                  <a:schemeClr val="accent5"/>
                </a:solidFill>
              </a:defRPr>
            </a:lvl6pPr>
            <a:lvl7pPr lvl="6" algn="ctr">
              <a:spcBef>
                <a:spcPts val="0"/>
              </a:spcBef>
              <a:spcAft>
                <a:spcPts val="0"/>
              </a:spcAft>
              <a:buClr>
                <a:schemeClr val="accent5"/>
              </a:buClr>
              <a:buSzPts val="4000"/>
              <a:buNone/>
              <a:defRPr sz="4000">
                <a:solidFill>
                  <a:schemeClr val="accent5"/>
                </a:solidFill>
              </a:defRPr>
            </a:lvl7pPr>
            <a:lvl8pPr lvl="7" algn="ctr">
              <a:spcBef>
                <a:spcPts val="0"/>
              </a:spcBef>
              <a:spcAft>
                <a:spcPts val="0"/>
              </a:spcAft>
              <a:buClr>
                <a:schemeClr val="accent5"/>
              </a:buClr>
              <a:buSzPts val="4000"/>
              <a:buNone/>
              <a:defRPr sz="4000">
                <a:solidFill>
                  <a:schemeClr val="accent5"/>
                </a:solidFill>
              </a:defRPr>
            </a:lvl8pPr>
            <a:lvl9pPr lvl="8" algn="ctr">
              <a:spcBef>
                <a:spcPts val="0"/>
              </a:spcBef>
              <a:spcAft>
                <a:spcPts val="0"/>
              </a:spcAft>
              <a:buClr>
                <a:schemeClr val="accent5"/>
              </a:buClr>
              <a:buSzPts val="4000"/>
              <a:buNone/>
              <a:defRPr sz="4000">
                <a:solidFill>
                  <a:schemeClr val="accent5"/>
                </a:solidFill>
              </a:defRPr>
            </a:lvl9pPr>
          </a:lstStyle>
          <a:p>
            <a:endParaRPr/>
          </a:p>
        </p:txBody>
      </p:sp>
      <p:sp>
        <p:nvSpPr>
          <p:cNvPr id="282" name="Google Shape;282;p39"/>
          <p:cNvSpPr txBox="1">
            <a:spLocks noGrp="1"/>
          </p:cNvSpPr>
          <p:nvPr>
            <p:ph type="subTitle" idx="3"/>
          </p:nvPr>
        </p:nvSpPr>
        <p:spPr>
          <a:xfrm>
            <a:off x="6595775" y="2390125"/>
            <a:ext cx="592500" cy="592500"/>
          </a:xfrm>
          <a:prstGeom prst="rect">
            <a:avLst/>
          </a:prstGeom>
          <a:ln w="381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Clr>
                <a:schemeClr val="accent2"/>
              </a:buClr>
              <a:buSzPts val="4000"/>
              <a:buNone/>
              <a:defRPr sz="4000">
                <a:solidFill>
                  <a:schemeClr val="accent2"/>
                </a:solidFill>
              </a:defRPr>
            </a:lvl1pPr>
            <a:lvl2pPr lvl="1" algn="ctr">
              <a:spcBef>
                <a:spcPts val="0"/>
              </a:spcBef>
              <a:spcAft>
                <a:spcPts val="0"/>
              </a:spcAft>
              <a:buClr>
                <a:schemeClr val="accent2"/>
              </a:buClr>
              <a:buSzPts val="4000"/>
              <a:buNone/>
              <a:defRPr sz="4000">
                <a:solidFill>
                  <a:schemeClr val="accent2"/>
                </a:solidFill>
              </a:defRPr>
            </a:lvl2pPr>
            <a:lvl3pPr lvl="2" algn="ctr">
              <a:spcBef>
                <a:spcPts val="0"/>
              </a:spcBef>
              <a:spcAft>
                <a:spcPts val="0"/>
              </a:spcAft>
              <a:buClr>
                <a:schemeClr val="accent2"/>
              </a:buClr>
              <a:buSzPts val="4000"/>
              <a:buNone/>
              <a:defRPr sz="4000">
                <a:solidFill>
                  <a:schemeClr val="accent2"/>
                </a:solidFill>
              </a:defRPr>
            </a:lvl3pPr>
            <a:lvl4pPr lvl="3" algn="ctr">
              <a:spcBef>
                <a:spcPts val="0"/>
              </a:spcBef>
              <a:spcAft>
                <a:spcPts val="0"/>
              </a:spcAft>
              <a:buClr>
                <a:schemeClr val="accent2"/>
              </a:buClr>
              <a:buSzPts val="4000"/>
              <a:buNone/>
              <a:defRPr sz="4000">
                <a:solidFill>
                  <a:schemeClr val="accent2"/>
                </a:solidFill>
              </a:defRPr>
            </a:lvl4pPr>
            <a:lvl5pPr lvl="4" algn="ctr">
              <a:spcBef>
                <a:spcPts val="0"/>
              </a:spcBef>
              <a:spcAft>
                <a:spcPts val="0"/>
              </a:spcAft>
              <a:buClr>
                <a:schemeClr val="accent2"/>
              </a:buClr>
              <a:buSzPts val="4000"/>
              <a:buNone/>
              <a:defRPr sz="4000">
                <a:solidFill>
                  <a:schemeClr val="accent2"/>
                </a:solidFill>
              </a:defRPr>
            </a:lvl5pPr>
            <a:lvl6pPr lvl="5" algn="ctr">
              <a:spcBef>
                <a:spcPts val="0"/>
              </a:spcBef>
              <a:spcAft>
                <a:spcPts val="0"/>
              </a:spcAft>
              <a:buClr>
                <a:schemeClr val="accent2"/>
              </a:buClr>
              <a:buSzPts val="4000"/>
              <a:buNone/>
              <a:defRPr sz="4000">
                <a:solidFill>
                  <a:schemeClr val="accent2"/>
                </a:solidFill>
              </a:defRPr>
            </a:lvl6pPr>
            <a:lvl7pPr lvl="6" algn="ctr">
              <a:spcBef>
                <a:spcPts val="0"/>
              </a:spcBef>
              <a:spcAft>
                <a:spcPts val="0"/>
              </a:spcAft>
              <a:buClr>
                <a:schemeClr val="accent2"/>
              </a:buClr>
              <a:buSzPts val="4000"/>
              <a:buNone/>
              <a:defRPr sz="4000">
                <a:solidFill>
                  <a:schemeClr val="accent2"/>
                </a:solidFill>
              </a:defRPr>
            </a:lvl7pPr>
            <a:lvl8pPr lvl="7" algn="ctr">
              <a:spcBef>
                <a:spcPts val="0"/>
              </a:spcBef>
              <a:spcAft>
                <a:spcPts val="0"/>
              </a:spcAft>
              <a:buClr>
                <a:schemeClr val="accent2"/>
              </a:buClr>
              <a:buSzPts val="4000"/>
              <a:buNone/>
              <a:defRPr sz="4000">
                <a:solidFill>
                  <a:schemeClr val="accent2"/>
                </a:solidFill>
              </a:defRPr>
            </a:lvl8pPr>
            <a:lvl9pPr lvl="8" algn="ctr">
              <a:spcBef>
                <a:spcPts val="0"/>
              </a:spcBef>
              <a:spcAft>
                <a:spcPts val="0"/>
              </a:spcAft>
              <a:buClr>
                <a:schemeClr val="accent2"/>
              </a:buClr>
              <a:buSzPts val="4000"/>
              <a:buNone/>
              <a:defRPr sz="4000">
                <a:solidFill>
                  <a:schemeClr val="accent2"/>
                </a:solidFill>
              </a:defRPr>
            </a:lvl9pPr>
          </a:lstStyle>
          <a:p>
            <a:endParaRPr/>
          </a:p>
        </p:txBody>
      </p:sp>
      <p:sp>
        <p:nvSpPr>
          <p:cNvPr id="283" name="Google Shape;283;p39"/>
          <p:cNvSpPr txBox="1">
            <a:spLocks noGrp="1"/>
          </p:cNvSpPr>
          <p:nvPr>
            <p:ph type="body" idx="4"/>
          </p:nvPr>
        </p:nvSpPr>
        <p:spPr>
          <a:xfrm>
            <a:off x="6494200" y="3026475"/>
            <a:ext cx="2240400" cy="17442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accent2"/>
              </a:buClr>
              <a:buSzPts val="1000"/>
              <a:buChar char="●"/>
              <a:defRPr>
                <a:solidFill>
                  <a:schemeClr val="accent2"/>
                </a:solidFill>
              </a:defRPr>
            </a:lvl1pPr>
            <a:lvl2pPr marL="914400" lvl="1" indent="-292100">
              <a:spcBef>
                <a:spcPts val="0"/>
              </a:spcBef>
              <a:spcAft>
                <a:spcPts val="0"/>
              </a:spcAft>
              <a:buClr>
                <a:schemeClr val="accent2"/>
              </a:buClr>
              <a:buSzPts val="1000"/>
              <a:buChar char="○"/>
              <a:defRPr>
                <a:solidFill>
                  <a:schemeClr val="accent2"/>
                </a:solidFill>
              </a:defRPr>
            </a:lvl2pPr>
            <a:lvl3pPr marL="1371600" lvl="2" indent="-292100">
              <a:spcBef>
                <a:spcPts val="0"/>
              </a:spcBef>
              <a:spcAft>
                <a:spcPts val="0"/>
              </a:spcAft>
              <a:buClr>
                <a:schemeClr val="accent2"/>
              </a:buClr>
              <a:buSzPts val="1000"/>
              <a:buChar char="■"/>
              <a:defRPr>
                <a:solidFill>
                  <a:schemeClr val="accent2"/>
                </a:solidFill>
              </a:defRPr>
            </a:lvl3pPr>
            <a:lvl4pPr marL="1828800" lvl="3" indent="-292100">
              <a:spcBef>
                <a:spcPts val="0"/>
              </a:spcBef>
              <a:spcAft>
                <a:spcPts val="0"/>
              </a:spcAft>
              <a:buClr>
                <a:schemeClr val="accent2"/>
              </a:buClr>
              <a:buSzPts val="1000"/>
              <a:buChar char="●"/>
              <a:defRPr>
                <a:solidFill>
                  <a:schemeClr val="accent2"/>
                </a:solidFill>
              </a:defRPr>
            </a:lvl4pPr>
            <a:lvl5pPr marL="2286000" lvl="4" indent="-292100">
              <a:spcBef>
                <a:spcPts val="0"/>
              </a:spcBef>
              <a:spcAft>
                <a:spcPts val="0"/>
              </a:spcAft>
              <a:buClr>
                <a:schemeClr val="accent2"/>
              </a:buClr>
              <a:buSzPts val="1000"/>
              <a:buChar char="○"/>
              <a:defRPr>
                <a:solidFill>
                  <a:schemeClr val="accent2"/>
                </a:solidFill>
              </a:defRPr>
            </a:lvl5pPr>
            <a:lvl6pPr marL="2743200" lvl="5" indent="-292100">
              <a:spcBef>
                <a:spcPts val="0"/>
              </a:spcBef>
              <a:spcAft>
                <a:spcPts val="0"/>
              </a:spcAft>
              <a:buClr>
                <a:schemeClr val="accent2"/>
              </a:buClr>
              <a:buSzPts val="1000"/>
              <a:buChar char="■"/>
              <a:defRPr>
                <a:solidFill>
                  <a:schemeClr val="accent2"/>
                </a:solidFill>
              </a:defRPr>
            </a:lvl6pPr>
            <a:lvl7pPr marL="3200400" lvl="6" indent="-292100">
              <a:spcBef>
                <a:spcPts val="0"/>
              </a:spcBef>
              <a:spcAft>
                <a:spcPts val="0"/>
              </a:spcAft>
              <a:buClr>
                <a:schemeClr val="accent2"/>
              </a:buClr>
              <a:buSzPts val="1000"/>
              <a:buChar char="●"/>
              <a:defRPr>
                <a:solidFill>
                  <a:schemeClr val="accent2"/>
                </a:solidFill>
              </a:defRPr>
            </a:lvl7pPr>
            <a:lvl8pPr marL="3657600" lvl="7" indent="-292100">
              <a:spcBef>
                <a:spcPts val="0"/>
              </a:spcBef>
              <a:spcAft>
                <a:spcPts val="0"/>
              </a:spcAft>
              <a:buClr>
                <a:schemeClr val="accent2"/>
              </a:buClr>
              <a:buSzPts val="1000"/>
              <a:buChar char="○"/>
              <a:defRPr>
                <a:solidFill>
                  <a:schemeClr val="accent2"/>
                </a:solidFill>
              </a:defRPr>
            </a:lvl8pPr>
            <a:lvl9pPr marL="4114800" lvl="8" indent="-292100">
              <a:spcBef>
                <a:spcPts val="0"/>
              </a:spcBef>
              <a:spcAft>
                <a:spcPts val="0"/>
              </a:spcAft>
              <a:buClr>
                <a:schemeClr val="accent2"/>
              </a:buClr>
              <a:buSzPts val="1000"/>
              <a:buChar char="■"/>
              <a:defRPr>
                <a:solidFill>
                  <a:schemeClr val="accent2"/>
                </a:solidFill>
              </a:defRPr>
            </a:lvl9pPr>
          </a:lstStyle>
          <a:p>
            <a:endParaRPr/>
          </a:p>
        </p:txBody>
      </p:sp>
      <p:sp>
        <p:nvSpPr>
          <p:cNvPr id="284" name="Google Shape;284;p39"/>
          <p:cNvSpPr txBox="1">
            <a:spLocks noGrp="1"/>
          </p:cNvSpPr>
          <p:nvPr>
            <p:ph type="sldNum" idx="12"/>
          </p:nvPr>
        </p:nvSpPr>
        <p:spPr>
          <a:xfrm>
            <a:off x="8498350" y="4497850"/>
            <a:ext cx="645900" cy="646500"/>
          </a:xfrm>
          <a:prstGeom prst="rect">
            <a:avLst/>
          </a:prstGeom>
          <a:solidFill>
            <a:schemeClr val="accent3"/>
          </a:solidFill>
        </p:spPr>
        <p:txBody>
          <a:bodyPr spcFirstLastPara="1" wrap="square" lIns="91425" tIns="91425" rIns="91425" bIns="91425" anchor="ctr" anchorCtr="0">
            <a:noAutofit/>
          </a:bodyPr>
          <a:lstStyle>
            <a:lvl1pPr lvl="0" rtl="0">
              <a:buNone/>
              <a:defRPr sz="2000">
                <a:solidFill>
                  <a:schemeClr val="accent2"/>
                </a:solidFill>
              </a:defRPr>
            </a:lvl1pPr>
            <a:lvl2pPr lvl="1" rtl="0">
              <a:buNone/>
              <a:defRPr sz="2000">
                <a:solidFill>
                  <a:schemeClr val="accent2"/>
                </a:solidFill>
              </a:defRPr>
            </a:lvl2pPr>
            <a:lvl3pPr lvl="2" rtl="0">
              <a:buNone/>
              <a:defRPr sz="2000">
                <a:solidFill>
                  <a:schemeClr val="accent2"/>
                </a:solidFill>
              </a:defRPr>
            </a:lvl3pPr>
            <a:lvl4pPr lvl="3" rtl="0">
              <a:buNone/>
              <a:defRPr sz="2000">
                <a:solidFill>
                  <a:schemeClr val="accent2"/>
                </a:solidFill>
              </a:defRPr>
            </a:lvl4pPr>
            <a:lvl5pPr lvl="4" rtl="0">
              <a:buNone/>
              <a:defRPr sz="2000">
                <a:solidFill>
                  <a:schemeClr val="accent2"/>
                </a:solidFill>
              </a:defRPr>
            </a:lvl5pPr>
            <a:lvl6pPr lvl="5" rtl="0">
              <a:buNone/>
              <a:defRPr sz="2000">
                <a:solidFill>
                  <a:schemeClr val="accent2"/>
                </a:solidFill>
              </a:defRPr>
            </a:lvl6pPr>
            <a:lvl7pPr lvl="6" rtl="0">
              <a:buNone/>
              <a:defRPr sz="2000">
                <a:solidFill>
                  <a:schemeClr val="accent2"/>
                </a:solidFill>
              </a:defRPr>
            </a:lvl7pPr>
            <a:lvl8pPr lvl="7" rtl="0">
              <a:buNone/>
              <a:defRPr sz="2000">
                <a:solidFill>
                  <a:schemeClr val="accent2"/>
                </a:solidFill>
              </a:defRPr>
            </a:lvl8pPr>
            <a:lvl9pPr lvl="8" rtl="0">
              <a:buNone/>
              <a:defRPr sz="2000">
                <a:solidFill>
                  <a:schemeClr val="accent2"/>
                </a:solidFill>
              </a:defRPr>
            </a:lvl9pPr>
          </a:lstStyle>
          <a:p>
            <a:pPr marL="0" lvl="0" indent="0" algn="ctr" rtl="0">
              <a:spcBef>
                <a:spcPts val="0"/>
              </a:spcBef>
              <a:spcAft>
                <a:spcPts val="0"/>
              </a:spcAft>
              <a:buNone/>
            </a:pPr>
            <a:fld id="{00000000-1234-1234-1234-123412341234}" type="slidenum">
              <a:rPr lang="en"/>
              <a:t>‹#›</a:t>
            </a:fld>
            <a:endParaRPr/>
          </a:p>
        </p:txBody>
      </p:sp>
      <p:sp>
        <p:nvSpPr>
          <p:cNvPr id="285" name="Google Shape;285;p39"/>
          <p:cNvSpPr txBox="1">
            <a:spLocks noGrp="1"/>
          </p:cNvSpPr>
          <p:nvPr>
            <p:ph type="body" idx="5"/>
          </p:nvPr>
        </p:nvSpPr>
        <p:spPr>
          <a:xfrm>
            <a:off x="399800" y="3026475"/>
            <a:ext cx="2240400" cy="17442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286" name="Google Shape;286;p39"/>
          <p:cNvSpPr txBox="1">
            <a:spLocks noGrp="1"/>
          </p:cNvSpPr>
          <p:nvPr>
            <p:ph type="body" idx="6"/>
          </p:nvPr>
        </p:nvSpPr>
        <p:spPr>
          <a:xfrm>
            <a:off x="3451800" y="3026475"/>
            <a:ext cx="2240400" cy="17442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accent5"/>
              </a:buClr>
              <a:buSzPts val="1000"/>
              <a:buChar char="●"/>
              <a:defRPr>
                <a:solidFill>
                  <a:schemeClr val="accent5"/>
                </a:solidFill>
              </a:defRPr>
            </a:lvl1pPr>
            <a:lvl2pPr marL="914400" lvl="1" indent="-292100">
              <a:spcBef>
                <a:spcPts val="0"/>
              </a:spcBef>
              <a:spcAft>
                <a:spcPts val="0"/>
              </a:spcAft>
              <a:buClr>
                <a:schemeClr val="accent5"/>
              </a:buClr>
              <a:buSzPts val="1000"/>
              <a:buChar char="○"/>
              <a:defRPr>
                <a:solidFill>
                  <a:schemeClr val="accent5"/>
                </a:solidFill>
              </a:defRPr>
            </a:lvl2pPr>
            <a:lvl3pPr marL="1371600" lvl="2" indent="-292100">
              <a:spcBef>
                <a:spcPts val="0"/>
              </a:spcBef>
              <a:spcAft>
                <a:spcPts val="0"/>
              </a:spcAft>
              <a:buClr>
                <a:schemeClr val="accent5"/>
              </a:buClr>
              <a:buSzPts val="1000"/>
              <a:buChar char="■"/>
              <a:defRPr>
                <a:solidFill>
                  <a:schemeClr val="accent5"/>
                </a:solidFill>
              </a:defRPr>
            </a:lvl3pPr>
            <a:lvl4pPr marL="1828800" lvl="3" indent="-292100">
              <a:spcBef>
                <a:spcPts val="0"/>
              </a:spcBef>
              <a:spcAft>
                <a:spcPts val="0"/>
              </a:spcAft>
              <a:buClr>
                <a:schemeClr val="accent5"/>
              </a:buClr>
              <a:buSzPts val="1000"/>
              <a:buChar char="●"/>
              <a:defRPr>
                <a:solidFill>
                  <a:schemeClr val="accent5"/>
                </a:solidFill>
              </a:defRPr>
            </a:lvl4pPr>
            <a:lvl5pPr marL="2286000" lvl="4" indent="-292100">
              <a:spcBef>
                <a:spcPts val="0"/>
              </a:spcBef>
              <a:spcAft>
                <a:spcPts val="0"/>
              </a:spcAft>
              <a:buClr>
                <a:schemeClr val="accent5"/>
              </a:buClr>
              <a:buSzPts val="1000"/>
              <a:buChar char="○"/>
              <a:defRPr>
                <a:solidFill>
                  <a:schemeClr val="accent5"/>
                </a:solidFill>
              </a:defRPr>
            </a:lvl5pPr>
            <a:lvl6pPr marL="2743200" lvl="5" indent="-292100">
              <a:spcBef>
                <a:spcPts val="0"/>
              </a:spcBef>
              <a:spcAft>
                <a:spcPts val="0"/>
              </a:spcAft>
              <a:buClr>
                <a:schemeClr val="accent5"/>
              </a:buClr>
              <a:buSzPts val="1000"/>
              <a:buChar char="■"/>
              <a:defRPr>
                <a:solidFill>
                  <a:schemeClr val="accent5"/>
                </a:solidFill>
              </a:defRPr>
            </a:lvl6pPr>
            <a:lvl7pPr marL="3200400" lvl="6" indent="-292100">
              <a:spcBef>
                <a:spcPts val="0"/>
              </a:spcBef>
              <a:spcAft>
                <a:spcPts val="0"/>
              </a:spcAft>
              <a:buClr>
                <a:schemeClr val="accent5"/>
              </a:buClr>
              <a:buSzPts val="1000"/>
              <a:buChar char="●"/>
              <a:defRPr>
                <a:solidFill>
                  <a:schemeClr val="accent5"/>
                </a:solidFill>
              </a:defRPr>
            </a:lvl7pPr>
            <a:lvl8pPr marL="3657600" lvl="7" indent="-292100">
              <a:spcBef>
                <a:spcPts val="0"/>
              </a:spcBef>
              <a:spcAft>
                <a:spcPts val="0"/>
              </a:spcAft>
              <a:buClr>
                <a:schemeClr val="accent5"/>
              </a:buClr>
              <a:buSzPts val="1000"/>
              <a:buChar char="○"/>
              <a:defRPr>
                <a:solidFill>
                  <a:schemeClr val="accent5"/>
                </a:solidFill>
              </a:defRPr>
            </a:lvl8pPr>
            <a:lvl9pPr marL="4114800" lvl="8" indent="-292100">
              <a:spcBef>
                <a:spcPts val="0"/>
              </a:spcBef>
              <a:spcAft>
                <a:spcPts val="0"/>
              </a:spcAft>
              <a:buClr>
                <a:schemeClr val="accent5"/>
              </a:buClr>
              <a:buSzPts val="1000"/>
              <a:buChar char="■"/>
              <a:defRPr>
                <a:solidFill>
                  <a:schemeClr val="accent5"/>
                </a:solidFill>
              </a:defRPr>
            </a:lvl9pPr>
          </a:lstStyle>
          <a:p>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wo big ideas">
  <p:cSld name="CUSTOM_7_1_1">
    <p:spTree>
      <p:nvGrpSpPr>
        <p:cNvPr id="1" name="Shape 287"/>
        <p:cNvGrpSpPr/>
        <p:nvPr/>
      </p:nvGrpSpPr>
      <p:grpSpPr>
        <a:xfrm>
          <a:off x="0" y="0"/>
          <a:ext cx="0" cy="0"/>
          <a:chOff x="0" y="0"/>
          <a:chExt cx="0" cy="0"/>
        </a:xfrm>
      </p:grpSpPr>
      <p:sp>
        <p:nvSpPr>
          <p:cNvPr id="288" name="Google Shape;288;p40"/>
          <p:cNvSpPr/>
          <p:nvPr/>
        </p:nvSpPr>
        <p:spPr>
          <a:xfrm>
            <a:off x="4559150" y="1890000"/>
            <a:ext cx="4572000" cy="3253500"/>
          </a:xfrm>
          <a:prstGeom prst="rect">
            <a:avLst/>
          </a:prstGeom>
          <a:solidFill>
            <a:schemeClr val="accent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89" name="Google Shape;289;p40"/>
          <p:cNvSpPr/>
          <p:nvPr/>
        </p:nvSpPr>
        <p:spPr>
          <a:xfrm>
            <a:off x="0" y="0"/>
            <a:ext cx="9144000" cy="18900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90" name="Google Shape;290;p40"/>
          <p:cNvSpPr/>
          <p:nvPr/>
        </p:nvSpPr>
        <p:spPr>
          <a:xfrm>
            <a:off x="4809800" y="2145150"/>
            <a:ext cx="4080300" cy="2781900"/>
          </a:xfrm>
          <a:prstGeom prst="rect">
            <a:avLst/>
          </a:prstGeom>
          <a:noFill/>
          <a:ln w="952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91" name="Google Shape;291;p40"/>
          <p:cNvSpPr/>
          <p:nvPr/>
        </p:nvSpPr>
        <p:spPr>
          <a:xfrm>
            <a:off x="4887800" y="2217775"/>
            <a:ext cx="3924300" cy="26382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92" name="Google Shape;292;p40"/>
          <p:cNvSpPr/>
          <p:nvPr/>
        </p:nvSpPr>
        <p:spPr>
          <a:xfrm>
            <a:off x="245600" y="2138075"/>
            <a:ext cx="4080300" cy="2781900"/>
          </a:xfrm>
          <a:prstGeom prst="rect">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93" name="Google Shape;293;p40"/>
          <p:cNvSpPr/>
          <p:nvPr/>
        </p:nvSpPr>
        <p:spPr>
          <a:xfrm>
            <a:off x="323600" y="2210650"/>
            <a:ext cx="3924300" cy="2638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94" name="Google Shape;294;p40"/>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Clr>
                <a:schemeClr val="accent3"/>
              </a:buClr>
              <a:buSzPts val="5400"/>
              <a:buNone/>
              <a:defRPr sz="5400">
                <a:solidFill>
                  <a:schemeClr val="accent3"/>
                </a:solidFill>
              </a:defRPr>
            </a:lvl1pPr>
            <a:lvl2pPr lvl="1">
              <a:lnSpc>
                <a:spcPct val="80000"/>
              </a:lnSpc>
              <a:spcBef>
                <a:spcPts val="0"/>
              </a:spcBef>
              <a:spcAft>
                <a:spcPts val="0"/>
              </a:spcAft>
              <a:buClr>
                <a:schemeClr val="accent3"/>
              </a:buClr>
              <a:buSzPts val="5400"/>
              <a:buNone/>
              <a:defRPr sz="5400">
                <a:solidFill>
                  <a:schemeClr val="accent3"/>
                </a:solidFill>
              </a:defRPr>
            </a:lvl2pPr>
            <a:lvl3pPr lvl="2">
              <a:lnSpc>
                <a:spcPct val="80000"/>
              </a:lnSpc>
              <a:spcBef>
                <a:spcPts val="0"/>
              </a:spcBef>
              <a:spcAft>
                <a:spcPts val="0"/>
              </a:spcAft>
              <a:buClr>
                <a:schemeClr val="accent3"/>
              </a:buClr>
              <a:buSzPts val="5400"/>
              <a:buNone/>
              <a:defRPr sz="5400">
                <a:solidFill>
                  <a:schemeClr val="accent3"/>
                </a:solidFill>
              </a:defRPr>
            </a:lvl3pPr>
            <a:lvl4pPr lvl="3">
              <a:lnSpc>
                <a:spcPct val="80000"/>
              </a:lnSpc>
              <a:spcBef>
                <a:spcPts val="0"/>
              </a:spcBef>
              <a:spcAft>
                <a:spcPts val="0"/>
              </a:spcAft>
              <a:buClr>
                <a:schemeClr val="accent3"/>
              </a:buClr>
              <a:buSzPts val="5400"/>
              <a:buNone/>
              <a:defRPr sz="5400">
                <a:solidFill>
                  <a:schemeClr val="accent3"/>
                </a:solidFill>
              </a:defRPr>
            </a:lvl4pPr>
            <a:lvl5pPr lvl="4">
              <a:lnSpc>
                <a:spcPct val="80000"/>
              </a:lnSpc>
              <a:spcBef>
                <a:spcPts val="0"/>
              </a:spcBef>
              <a:spcAft>
                <a:spcPts val="0"/>
              </a:spcAft>
              <a:buClr>
                <a:schemeClr val="accent3"/>
              </a:buClr>
              <a:buSzPts val="5400"/>
              <a:buNone/>
              <a:defRPr sz="5400">
                <a:solidFill>
                  <a:schemeClr val="accent3"/>
                </a:solidFill>
              </a:defRPr>
            </a:lvl5pPr>
            <a:lvl6pPr lvl="5">
              <a:lnSpc>
                <a:spcPct val="80000"/>
              </a:lnSpc>
              <a:spcBef>
                <a:spcPts val="0"/>
              </a:spcBef>
              <a:spcAft>
                <a:spcPts val="0"/>
              </a:spcAft>
              <a:buClr>
                <a:schemeClr val="accent3"/>
              </a:buClr>
              <a:buSzPts val="5400"/>
              <a:buNone/>
              <a:defRPr sz="5400">
                <a:solidFill>
                  <a:schemeClr val="accent3"/>
                </a:solidFill>
              </a:defRPr>
            </a:lvl6pPr>
            <a:lvl7pPr lvl="6">
              <a:lnSpc>
                <a:spcPct val="80000"/>
              </a:lnSpc>
              <a:spcBef>
                <a:spcPts val="0"/>
              </a:spcBef>
              <a:spcAft>
                <a:spcPts val="0"/>
              </a:spcAft>
              <a:buClr>
                <a:schemeClr val="accent3"/>
              </a:buClr>
              <a:buSzPts val="5400"/>
              <a:buNone/>
              <a:defRPr sz="5400">
                <a:solidFill>
                  <a:schemeClr val="accent3"/>
                </a:solidFill>
              </a:defRPr>
            </a:lvl7pPr>
            <a:lvl8pPr lvl="7">
              <a:lnSpc>
                <a:spcPct val="80000"/>
              </a:lnSpc>
              <a:spcBef>
                <a:spcPts val="0"/>
              </a:spcBef>
              <a:spcAft>
                <a:spcPts val="0"/>
              </a:spcAft>
              <a:buClr>
                <a:schemeClr val="accent3"/>
              </a:buClr>
              <a:buSzPts val="5400"/>
              <a:buNone/>
              <a:defRPr sz="5400">
                <a:solidFill>
                  <a:schemeClr val="accent3"/>
                </a:solidFill>
              </a:defRPr>
            </a:lvl8pPr>
            <a:lvl9pPr lvl="8">
              <a:lnSpc>
                <a:spcPct val="80000"/>
              </a:lnSpc>
              <a:spcBef>
                <a:spcPts val="0"/>
              </a:spcBef>
              <a:spcAft>
                <a:spcPts val="0"/>
              </a:spcAft>
              <a:buClr>
                <a:schemeClr val="accent3"/>
              </a:buClr>
              <a:buSzPts val="5400"/>
              <a:buNone/>
              <a:defRPr sz="5400">
                <a:solidFill>
                  <a:schemeClr val="accent3"/>
                </a:solidFill>
              </a:defRPr>
            </a:lvl9pPr>
          </a:lstStyle>
          <a:p>
            <a:endParaRPr/>
          </a:p>
        </p:txBody>
      </p:sp>
      <p:sp>
        <p:nvSpPr>
          <p:cNvPr id="295" name="Google Shape;295;p40"/>
          <p:cNvSpPr txBox="1">
            <a:spLocks noGrp="1"/>
          </p:cNvSpPr>
          <p:nvPr>
            <p:ph type="subTitle" idx="1"/>
          </p:nvPr>
        </p:nvSpPr>
        <p:spPr>
          <a:xfrm>
            <a:off x="525100" y="2390475"/>
            <a:ext cx="592500" cy="592500"/>
          </a:xfrm>
          <a:prstGeom prst="rect">
            <a:avLst/>
          </a:prstGeom>
          <a:ln w="381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Clr>
                <a:schemeClr val="lt2"/>
              </a:buClr>
              <a:buSzPts val="4000"/>
              <a:buNone/>
              <a:defRPr sz="4000">
                <a:solidFill>
                  <a:schemeClr val="lt2"/>
                </a:solidFill>
              </a:defRPr>
            </a:lvl1pPr>
            <a:lvl2pPr lvl="1" algn="ctr">
              <a:spcBef>
                <a:spcPts val="0"/>
              </a:spcBef>
              <a:spcAft>
                <a:spcPts val="0"/>
              </a:spcAft>
              <a:buClr>
                <a:schemeClr val="lt2"/>
              </a:buClr>
              <a:buSzPts val="4000"/>
              <a:buNone/>
              <a:defRPr sz="4000">
                <a:solidFill>
                  <a:schemeClr val="lt2"/>
                </a:solidFill>
              </a:defRPr>
            </a:lvl2pPr>
            <a:lvl3pPr lvl="2" algn="ctr">
              <a:spcBef>
                <a:spcPts val="0"/>
              </a:spcBef>
              <a:spcAft>
                <a:spcPts val="0"/>
              </a:spcAft>
              <a:buClr>
                <a:schemeClr val="lt2"/>
              </a:buClr>
              <a:buSzPts val="4000"/>
              <a:buNone/>
              <a:defRPr sz="4000">
                <a:solidFill>
                  <a:schemeClr val="lt2"/>
                </a:solidFill>
              </a:defRPr>
            </a:lvl3pPr>
            <a:lvl4pPr lvl="3" algn="ctr">
              <a:spcBef>
                <a:spcPts val="0"/>
              </a:spcBef>
              <a:spcAft>
                <a:spcPts val="0"/>
              </a:spcAft>
              <a:buClr>
                <a:schemeClr val="lt2"/>
              </a:buClr>
              <a:buSzPts val="4000"/>
              <a:buNone/>
              <a:defRPr sz="4000">
                <a:solidFill>
                  <a:schemeClr val="lt2"/>
                </a:solidFill>
              </a:defRPr>
            </a:lvl4pPr>
            <a:lvl5pPr lvl="4" algn="ctr">
              <a:spcBef>
                <a:spcPts val="0"/>
              </a:spcBef>
              <a:spcAft>
                <a:spcPts val="0"/>
              </a:spcAft>
              <a:buClr>
                <a:schemeClr val="lt2"/>
              </a:buClr>
              <a:buSzPts val="4000"/>
              <a:buNone/>
              <a:defRPr sz="4000">
                <a:solidFill>
                  <a:schemeClr val="lt2"/>
                </a:solidFill>
              </a:defRPr>
            </a:lvl5pPr>
            <a:lvl6pPr lvl="5" algn="ctr">
              <a:spcBef>
                <a:spcPts val="0"/>
              </a:spcBef>
              <a:spcAft>
                <a:spcPts val="0"/>
              </a:spcAft>
              <a:buClr>
                <a:schemeClr val="lt2"/>
              </a:buClr>
              <a:buSzPts val="4000"/>
              <a:buNone/>
              <a:defRPr sz="4000">
                <a:solidFill>
                  <a:schemeClr val="lt2"/>
                </a:solidFill>
              </a:defRPr>
            </a:lvl6pPr>
            <a:lvl7pPr lvl="6" algn="ctr">
              <a:spcBef>
                <a:spcPts val="0"/>
              </a:spcBef>
              <a:spcAft>
                <a:spcPts val="0"/>
              </a:spcAft>
              <a:buClr>
                <a:schemeClr val="lt2"/>
              </a:buClr>
              <a:buSzPts val="4000"/>
              <a:buNone/>
              <a:defRPr sz="4000">
                <a:solidFill>
                  <a:schemeClr val="lt2"/>
                </a:solidFill>
              </a:defRPr>
            </a:lvl7pPr>
            <a:lvl8pPr lvl="7" algn="ctr">
              <a:spcBef>
                <a:spcPts val="0"/>
              </a:spcBef>
              <a:spcAft>
                <a:spcPts val="0"/>
              </a:spcAft>
              <a:buClr>
                <a:schemeClr val="lt2"/>
              </a:buClr>
              <a:buSzPts val="4000"/>
              <a:buNone/>
              <a:defRPr sz="4000">
                <a:solidFill>
                  <a:schemeClr val="lt2"/>
                </a:solidFill>
              </a:defRPr>
            </a:lvl8pPr>
            <a:lvl9pPr lvl="8" algn="ctr">
              <a:spcBef>
                <a:spcPts val="0"/>
              </a:spcBef>
              <a:spcAft>
                <a:spcPts val="0"/>
              </a:spcAft>
              <a:buClr>
                <a:schemeClr val="lt2"/>
              </a:buClr>
              <a:buSzPts val="4000"/>
              <a:buNone/>
              <a:defRPr sz="4000">
                <a:solidFill>
                  <a:schemeClr val="lt2"/>
                </a:solidFill>
              </a:defRPr>
            </a:lvl9pPr>
          </a:lstStyle>
          <a:p>
            <a:endParaRPr/>
          </a:p>
        </p:txBody>
      </p:sp>
      <p:sp>
        <p:nvSpPr>
          <p:cNvPr id="296" name="Google Shape;296;p40"/>
          <p:cNvSpPr txBox="1">
            <a:spLocks noGrp="1"/>
          </p:cNvSpPr>
          <p:nvPr>
            <p:ph type="subTitle" idx="2"/>
          </p:nvPr>
        </p:nvSpPr>
        <p:spPr>
          <a:xfrm>
            <a:off x="5098425" y="2390125"/>
            <a:ext cx="592500" cy="592500"/>
          </a:xfrm>
          <a:prstGeom prst="rect">
            <a:avLst/>
          </a:prstGeom>
          <a:ln w="38100"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Clr>
                <a:schemeClr val="accent5"/>
              </a:buClr>
              <a:buSzPts val="4000"/>
              <a:buNone/>
              <a:defRPr sz="4000">
                <a:solidFill>
                  <a:schemeClr val="accent5"/>
                </a:solidFill>
              </a:defRPr>
            </a:lvl1pPr>
            <a:lvl2pPr lvl="1" algn="ctr">
              <a:spcBef>
                <a:spcPts val="0"/>
              </a:spcBef>
              <a:spcAft>
                <a:spcPts val="0"/>
              </a:spcAft>
              <a:buClr>
                <a:schemeClr val="accent5"/>
              </a:buClr>
              <a:buSzPts val="4000"/>
              <a:buNone/>
              <a:defRPr sz="4000">
                <a:solidFill>
                  <a:schemeClr val="accent5"/>
                </a:solidFill>
              </a:defRPr>
            </a:lvl2pPr>
            <a:lvl3pPr lvl="2" algn="ctr">
              <a:spcBef>
                <a:spcPts val="0"/>
              </a:spcBef>
              <a:spcAft>
                <a:spcPts val="0"/>
              </a:spcAft>
              <a:buClr>
                <a:schemeClr val="accent5"/>
              </a:buClr>
              <a:buSzPts val="4000"/>
              <a:buNone/>
              <a:defRPr sz="4000">
                <a:solidFill>
                  <a:schemeClr val="accent5"/>
                </a:solidFill>
              </a:defRPr>
            </a:lvl3pPr>
            <a:lvl4pPr lvl="3" algn="ctr">
              <a:spcBef>
                <a:spcPts val="0"/>
              </a:spcBef>
              <a:spcAft>
                <a:spcPts val="0"/>
              </a:spcAft>
              <a:buClr>
                <a:schemeClr val="accent5"/>
              </a:buClr>
              <a:buSzPts val="4000"/>
              <a:buNone/>
              <a:defRPr sz="4000">
                <a:solidFill>
                  <a:schemeClr val="accent5"/>
                </a:solidFill>
              </a:defRPr>
            </a:lvl4pPr>
            <a:lvl5pPr lvl="4" algn="ctr">
              <a:spcBef>
                <a:spcPts val="0"/>
              </a:spcBef>
              <a:spcAft>
                <a:spcPts val="0"/>
              </a:spcAft>
              <a:buClr>
                <a:schemeClr val="accent5"/>
              </a:buClr>
              <a:buSzPts val="4000"/>
              <a:buNone/>
              <a:defRPr sz="4000">
                <a:solidFill>
                  <a:schemeClr val="accent5"/>
                </a:solidFill>
              </a:defRPr>
            </a:lvl5pPr>
            <a:lvl6pPr lvl="5" algn="ctr">
              <a:spcBef>
                <a:spcPts val="0"/>
              </a:spcBef>
              <a:spcAft>
                <a:spcPts val="0"/>
              </a:spcAft>
              <a:buClr>
                <a:schemeClr val="accent5"/>
              </a:buClr>
              <a:buSzPts val="4000"/>
              <a:buNone/>
              <a:defRPr sz="4000">
                <a:solidFill>
                  <a:schemeClr val="accent5"/>
                </a:solidFill>
              </a:defRPr>
            </a:lvl6pPr>
            <a:lvl7pPr lvl="6" algn="ctr">
              <a:spcBef>
                <a:spcPts val="0"/>
              </a:spcBef>
              <a:spcAft>
                <a:spcPts val="0"/>
              </a:spcAft>
              <a:buClr>
                <a:schemeClr val="accent5"/>
              </a:buClr>
              <a:buSzPts val="4000"/>
              <a:buNone/>
              <a:defRPr sz="4000">
                <a:solidFill>
                  <a:schemeClr val="accent5"/>
                </a:solidFill>
              </a:defRPr>
            </a:lvl7pPr>
            <a:lvl8pPr lvl="7" algn="ctr">
              <a:spcBef>
                <a:spcPts val="0"/>
              </a:spcBef>
              <a:spcAft>
                <a:spcPts val="0"/>
              </a:spcAft>
              <a:buClr>
                <a:schemeClr val="accent5"/>
              </a:buClr>
              <a:buSzPts val="4000"/>
              <a:buNone/>
              <a:defRPr sz="4000">
                <a:solidFill>
                  <a:schemeClr val="accent5"/>
                </a:solidFill>
              </a:defRPr>
            </a:lvl8pPr>
            <a:lvl9pPr lvl="8" algn="ctr">
              <a:spcBef>
                <a:spcPts val="0"/>
              </a:spcBef>
              <a:spcAft>
                <a:spcPts val="0"/>
              </a:spcAft>
              <a:buClr>
                <a:schemeClr val="accent5"/>
              </a:buClr>
              <a:buSzPts val="4000"/>
              <a:buNone/>
              <a:defRPr sz="4000">
                <a:solidFill>
                  <a:schemeClr val="accent5"/>
                </a:solidFill>
              </a:defRPr>
            </a:lvl9pPr>
          </a:lstStyle>
          <a:p>
            <a:endParaRPr/>
          </a:p>
        </p:txBody>
      </p:sp>
      <p:sp>
        <p:nvSpPr>
          <p:cNvPr id="297" name="Google Shape;297;p40"/>
          <p:cNvSpPr txBox="1">
            <a:spLocks noGrp="1"/>
          </p:cNvSpPr>
          <p:nvPr>
            <p:ph type="body" idx="3"/>
          </p:nvPr>
        </p:nvSpPr>
        <p:spPr>
          <a:xfrm>
            <a:off x="399800" y="3026475"/>
            <a:ext cx="2240400" cy="17442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298" name="Google Shape;298;p40"/>
          <p:cNvSpPr txBox="1">
            <a:spLocks noGrp="1"/>
          </p:cNvSpPr>
          <p:nvPr>
            <p:ph type="body" idx="4"/>
          </p:nvPr>
        </p:nvSpPr>
        <p:spPr>
          <a:xfrm>
            <a:off x="4966250" y="3026475"/>
            <a:ext cx="3779400" cy="17442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Clr>
                <a:schemeClr val="accent5"/>
              </a:buClr>
              <a:buSzPts val="1000"/>
              <a:buChar char="●"/>
              <a:defRPr>
                <a:solidFill>
                  <a:schemeClr val="accent5"/>
                </a:solidFill>
              </a:defRPr>
            </a:lvl1pPr>
            <a:lvl2pPr marL="914400" lvl="1" indent="-292100">
              <a:spcBef>
                <a:spcPts val="0"/>
              </a:spcBef>
              <a:spcAft>
                <a:spcPts val="0"/>
              </a:spcAft>
              <a:buClr>
                <a:schemeClr val="accent5"/>
              </a:buClr>
              <a:buSzPts val="1000"/>
              <a:buChar char="○"/>
              <a:defRPr>
                <a:solidFill>
                  <a:schemeClr val="accent5"/>
                </a:solidFill>
              </a:defRPr>
            </a:lvl2pPr>
            <a:lvl3pPr marL="1371600" lvl="2" indent="-292100">
              <a:spcBef>
                <a:spcPts val="0"/>
              </a:spcBef>
              <a:spcAft>
                <a:spcPts val="0"/>
              </a:spcAft>
              <a:buClr>
                <a:schemeClr val="accent5"/>
              </a:buClr>
              <a:buSzPts val="1000"/>
              <a:buChar char="■"/>
              <a:defRPr>
                <a:solidFill>
                  <a:schemeClr val="accent5"/>
                </a:solidFill>
              </a:defRPr>
            </a:lvl3pPr>
            <a:lvl4pPr marL="1828800" lvl="3" indent="-292100">
              <a:spcBef>
                <a:spcPts val="0"/>
              </a:spcBef>
              <a:spcAft>
                <a:spcPts val="0"/>
              </a:spcAft>
              <a:buClr>
                <a:schemeClr val="accent5"/>
              </a:buClr>
              <a:buSzPts val="1000"/>
              <a:buChar char="●"/>
              <a:defRPr>
                <a:solidFill>
                  <a:schemeClr val="accent5"/>
                </a:solidFill>
              </a:defRPr>
            </a:lvl4pPr>
            <a:lvl5pPr marL="2286000" lvl="4" indent="-292100">
              <a:spcBef>
                <a:spcPts val="0"/>
              </a:spcBef>
              <a:spcAft>
                <a:spcPts val="0"/>
              </a:spcAft>
              <a:buClr>
                <a:schemeClr val="accent5"/>
              </a:buClr>
              <a:buSzPts val="1000"/>
              <a:buChar char="○"/>
              <a:defRPr>
                <a:solidFill>
                  <a:schemeClr val="accent5"/>
                </a:solidFill>
              </a:defRPr>
            </a:lvl5pPr>
            <a:lvl6pPr marL="2743200" lvl="5" indent="-292100">
              <a:spcBef>
                <a:spcPts val="0"/>
              </a:spcBef>
              <a:spcAft>
                <a:spcPts val="0"/>
              </a:spcAft>
              <a:buClr>
                <a:schemeClr val="accent5"/>
              </a:buClr>
              <a:buSzPts val="1000"/>
              <a:buChar char="■"/>
              <a:defRPr>
                <a:solidFill>
                  <a:schemeClr val="accent5"/>
                </a:solidFill>
              </a:defRPr>
            </a:lvl6pPr>
            <a:lvl7pPr marL="3200400" lvl="6" indent="-292100">
              <a:spcBef>
                <a:spcPts val="0"/>
              </a:spcBef>
              <a:spcAft>
                <a:spcPts val="0"/>
              </a:spcAft>
              <a:buClr>
                <a:schemeClr val="accent5"/>
              </a:buClr>
              <a:buSzPts val="1000"/>
              <a:buChar char="●"/>
              <a:defRPr>
                <a:solidFill>
                  <a:schemeClr val="accent5"/>
                </a:solidFill>
              </a:defRPr>
            </a:lvl7pPr>
            <a:lvl8pPr marL="3657600" lvl="7" indent="-292100">
              <a:spcBef>
                <a:spcPts val="0"/>
              </a:spcBef>
              <a:spcAft>
                <a:spcPts val="0"/>
              </a:spcAft>
              <a:buClr>
                <a:schemeClr val="accent5"/>
              </a:buClr>
              <a:buSzPts val="1000"/>
              <a:buChar char="○"/>
              <a:defRPr>
                <a:solidFill>
                  <a:schemeClr val="accent5"/>
                </a:solidFill>
              </a:defRPr>
            </a:lvl8pPr>
            <a:lvl9pPr marL="4114800" lvl="8" indent="-292100">
              <a:spcBef>
                <a:spcPts val="0"/>
              </a:spcBef>
              <a:spcAft>
                <a:spcPts val="0"/>
              </a:spcAft>
              <a:buClr>
                <a:schemeClr val="accent5"/>
              </a:buClr>
              <a:buSzPts val="1000"/>
              <a:buChar char="■"/>
              <a:defRPr>
                <a:solidFill>
                  <a:schemeClr val="accent5"/>
                </a:solidFill>
              </a:defRPr>
            </a:lvl9pPr>
          </a:lstStyle>
          <a:p>
            <a:endParaRPr/>
          </a:p>
        </p:txBody>
      </p:sp>
      <p:sp>
        <p:nvSpPr>
          <p:cNvPr id="299" name="Google Shape;299;p40"/>
          <p:cNvSpPr txBox="1">
            <a:spLocks noGrp="1"/>
          </p:cNvSpPr>
          <p:nvPr>
            <p:ph type="sldNum" idx="12"/>
          </p:nvPr>
        </p:nvSpPr>
        <p:spPr>
          <a:xfrm>
            <a:off x="8498350" y="4497850"/>
            <a:ext cx="645900" cy="646500"/>
          </a:xfrm>
          <a:prstGeom prst="rect">
            <a:avLst/>
          </a:prstGeom>
          <a:solidFill>
            <a:schemeClr val="accent6"/>
          </a:solidFill>
        </p:spPr>
        <p:txBody>
          <a:bodyPr spcFirstLastPara="1" wrap="square" lIns="91425" tIns="91425" rIns="91425" bIns="91425" anchor="ctr" anchorCtr="0">
            <a:noAutofit/>
          </a:bodyPr>
          <a:lstStyle>
            <a:lvl1pPr lvl="0" rtl="0">
              <a:buNone/>
              <a:defRPr sz="2000">
                <a:solidFill>
                  <a:schemeClr val="accent5"/>
                </a:solidFill>
              </a:defRPr>
            </a:lvl1pPr>
            <a:lvl2pPr lvl="1" rtl="0">
              <a:buNone/>
              <a:defRPr sz="2000">
                <a:solidFill>
                  <a:schemeClr val="accent5"/>
                </a:solidFill>
              </a:defRPr>
            </a:lvl2pPr>
            <a:lvl3pPr lvl="2" rtl="0">
              <a:buNone/>
              <a:defRPr sz="2000">
                <a:solidFill>
                  <a:schemeClr val="accent5"/>
                </a:solidFill>
              </a:defRPr>
            </a:lvl3pPr>
            <a:lvl4pPr lvl="3" rtl="0">
              <a:buNone/>
              <a:defRPr sz="2000">
                <a:solidFill>
                  <a:schemeClr val="accent5"/>
                </a:solidFill>
              </a:defRPr>
            </a:lvl4pPr>
            <a:lvl5pPr lvl="4" rtl="0">
              <a:buNone/>
              <a:defRPr sz="2000">
                <a:solidFill>
                  <a:schemeClr val="accent5"/>
                </a:solidFill>
              </a:defRPr>
            </a:lvl5pPr>
            <a:lvl6pPr lvl="5" rtl="0">
              <a:buNone/>
              <a:defRPr sz="2000">
                <a:solidFill>
                  <a:schemeClr val="accent5"/>
                </a:solidFill>
              </a:defRPr>
            </a:lvl6pPr>
            <a:lvl7pPr lvl="6" rtl="0">
              <a:buNone/>
              <a:defRPr sz="2000">
                <a:solidFill>
                  <a:schemeClr val="accent5"/>
                </a:solidFill>
              </a:defRPr>
            </a:lvl7pPr>
            <a:lvl8pPr lvl="7" rtl="0">
              <a:buNone/>
              <a:defRPr sz="2000">
                <a:solidFill>
                  <a:schemeClr val="accent5"/>
                </a:solidFill>
              </a:defRPr>
            </a:lvl8pPr>
            <a:lvl9pPr lvl="8" rtl="0">
              <a:buNone/>
              <a:defRPr sz="2000">
                <a:solidFill>
                  <a:schemeClr val="accent5"/>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slide 2">
  <p:cSld name="CUSTOM_5_1">
    <p:bg>
      <p:bgPr>
        <a:solidFill>
          <a:schemeClr val="accent3"/>
        </a:solidFill>
        <a:effectLst/>
      </p:bgPr>
    </p:bg>
    <p:spTree>
      <p:nvGrpSpPr>
        <p:cNvPr id="1" name="Shape 300"/>
        <p:cNvGrpSpPr/>
        <p:nvPr/>
      </p:nvGrpSpPr>
      <p:grpSpPr>
        <a:xfrm>
          <a:off x="0" y="0"/>
          <a:ext cx="0" cy="0"/>
          <a:chOff x="0" y="0"/>
          <a:chExt cx="0" cy="0"/>
        </a:xfrm>
      </p:grpSpPr>
      <p:sp>
        <p:nvSpPr>
          <p:cNvPr id="301" name="Google Shape;301;p41"/>
          <p:cNvSpPr/>
          <p:nvPr/>
        </p:nvSpPr>
        <p:spPr>
          <a:xfrm>
            <a:off x="-178450" y="407875"/>
            <a:ext cx="6862175" cy="4880700"/>
          </a:xfrm>
          <a:custGeom>
            <a:avLst/>
            <a:gdLst/>
            <a:ahLst/>
            <a:cxnLst/>
            <a:rect l="l" t="t" r="r" b="b"/>
            <a:pathLst>
              <a:path w="274487" h="195228" extrusionOk="0">
                <a:moveTo>
                  <a:pt x="105679" y="0"/>
                </a:moveTo>
                <a:lnTo>
                  <a:pt x="0" y="107348"/>
                </a:lnTo>
                <a:lnTo>
                  <a:pt x="0" y="195228"/>
                </a:lnTo>
                <a:lnTo>
                  <a:pt x="244730" y="195228"/>
                </a:lnTo>
                <a:lnTo>
                  <a:pt x="274487" y="168530"/>
                </a:lnTo>
                <a:close/>
              </a:path>
            </a:pathLst>
          </a:custGeom>
          <a:solidFill>
            <a:schemeClr val="accent4"/>
          </a:solidFill>
          <a:ln>
            <a:noFill/>
          </a:ln>
        </p:spPr>
      </p:sp>
      <p:sp>
        <p:nvSpPr>
          <p:cNvPr id="302" name="Google Shape;302;p41"/>
          <p:cNvSpPr/>
          <p:nvPr/>
        </p:nvSpPr>
        <p:spPr>
          <a:xfrm>
            <a:off x="2459800" y="407525"/>
            <a:ext cx="4224300" cy="4224300"/>
          </a:xfrm>
          <a:prstGeom prst="rect">
            <a:avLst/>
          </a:prstGeom>
          <a:solidFill>
            <a:schemeClr val="accent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03" name="Google Shape;303;p41"/>
          <p:cNvSpPr/>
          <p:nvPr/>
        </p:nvSpPr>
        <p:spPr>
          <a:xfrm>
            <a:off x="2536250" y="483800"/>
            <a:ext cx="4071600" cy="4071600"/>
          </a:xfrm>
          <a:prstGeom prst="rect">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04" name="Google Shape;304;p41"/>
          <p:cNvSpPr/>
          <p:nvPr/>
        </p:nvSpPr>
        <p:spPr>
          <a:xfrm>
            <a:off x="2620025" y="567700"/>
            <a:ext cx="3903900" cy="39039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05" name="Google Shape;305;p41"/>
          <p:cNvSpPr/>
          <p:nvPr/>
        </p:nvSpPr>
        <p:spPr>
          <a:xfrm>
            <a:off x="2786850" y="734600"/>
            <a:ext cx="3570000" cy="35700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06" name="Google Shape;306;p41"/>
          <p:cNvSpPr/>
          <p:nvPr/>
        </p:nvSpPr>
        <p:spPr>
          <a:xfrm>
            <a:off x="2861875" y="809625"/>
            <a:ext cx="3420000" cy="34200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07" name="Google Shape;307;p41"/>
          <p:cNvSpPr/>
          <p:nvPr/>
        </p:nvSpPr>
        <p:spPr>
          <a:xfrm>
            <a:off x="2939900" y="887600"/>
            <a:ext cx="3264000" cy="32640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08" name="Google Shape;308;p41"/>
          <p:cNvSpPr txBox="1">
            <a:spLocks noGrp="1"/>
          </p:cNvSpPr>
          <p:nvPr>
            <p:ph type="title"/>
          </p:nvPr>
        </p:nvSpPr>
        <p:spPr>
          <a:xfrm>
            <a:off x="3020750" y="1646800"/>
            <a:ext cx="3102600" cy="1491600"/>
          </a:xfrm>
          <a:prstGeom prst="rect">
            <a:avLst/>
          </a:prstGeom>
        </p:spPr>
        <p:txBody>
          <a:bodyPr spcFirstLastPara="1" wrap="square" lIns="91425" tIns="91425" rIns="91425" bIns="91425" anchor="b" anchorCtr="0">
            <a:noAutofit/>
          </a:bodyPr>
          <a:lstStyle>
            <a:lvl1pPr lvl="0" algn="ctr">
              <a:lnSpc>
                <a:spcPct val="80000"/>
              </a:lnSpc>
              <a:spcBef>
                <a:spcPts val="0"/>
              </a:spcBef>
              <a:spcAft>
                <a:spcPts val="0"/>
              </a:spcAft>
              <a:buClr>
                <a:schemeClr val="accent3"/>
              </a:buClr>
              <a:buSzPts val="6000"/>
              <a:buNone/>
              <a:defRPr>
                <a:solidFill>
                  <a:schemeClr val="accent3"/>
                </a:solidFill>
              </a:defRPr>
            </a:lvl1pPr>
            <a:lvl2pPr lvl="1" algn="ctr">
              <a:lnSpc>
                <a:spcPct val="80000"/>
              </a:lnSpc>
              <a:spcBef>
                <a:spcPts val="0"/>
              </a:spcBef>
              <a:spcAft>
                <a:spcPts val="0"/>
              </a:spcAft>
              <a:buClr>
                <a:schemeClr val="lt1"/>
              </a:buClr>
              <a:buSzPts val="6000"/>
              <a:buNone/>
              <a:defRPr>
                <a:solidFill>
                  <a:schemeClr val="lt1"/>
                </a:solidFill>
              </a:defRPr>
            </a:lvl2pPr>
            <a:lvl3pPr lvl="2" algn="ctr">
              <a:lnSpc>
                <a:spcPct val="80000"/>
              </a:lnSpc>
              <a:spcBef>
                <a:spcPts val="0"/>
              </a:spcBef>
              <a:spcAft>
                <a:spcPts val="0"/>
              </a:spcAft>
              <a:buClr>
                <a:schemeClr val="lt1"/>
              </a:buClr>
              <a:buSzPts val="6000"/>
              <a:buNone/>
              <a:defRPr>
                <a:solidFill>
                  <a:schemeClr val="lt1"/>
                </a:solidFill>
              </a:defRPr>
            </a:lvl3pPr>
            <a:lvl4pPr lvl="3" algn="ctr">
              <a:lnSpc>
                <a:spcPct val="80000"/>
              </a:lnSpc>
              <a:spcBef>
                <a:spcPts val="0"/>
              </a:spcBef>
              <a:spcAft>
                <a:spcPts val="0"/>
              </a:spcAft>
              <a:buClr>
                <a:schemeClr val="lt1"/>
              </a:buClr>
              <a:buSzPts val="6000"/>
              <a:buNone/>
              <a:defRPr>
                <a:solidFill>
                  <a:schemeClr val="lt1"/>
                </a:solidFill>
              </a:defRPr>
            </a:lvl4pPr>
            <a:lvl5pPr lvl="4" algn="ctr">
              <a:lnSpc>
                <a:spcPct val="80000"/>
              </a:lnSpc>
              <a:spcBef>
                <a:spcPts val="0"/>
              </a:spcBef>
              <a:spcAft>
                <a:spcPts val="0"/>
              </a:spcAft>
              <a:buClr>
                <a:schemeClr val="lt1"/>
              </a:buClr>
              <a:buSzPts val="6000"/>
              <a:buNone/>
              <a:defRPr>
                <a:solidFill>
                  <a:schemeClr val="lt1"/>
                </a:solidFill>
              </a:defRPr>
            </a:lvl5pPr>
            <a:lvl6pPr lvl="5" algn="ctr">
              <a:lnSpc>
                <a:spcPct val="80000"/>
              </a:lnSpc>
              <a:spcBef>
                <a:spcPts val="0"/>
              </a:spcBef>
              <a:spcAft>
                <a:spcPts val="0"/>
              </a:spcAft>
              <a:buClr>
                <a:schemeClr val="lt1"/>
              </a:buClr>
              <a:buSzPts val="6000"/>
              <a:buNone/>
              <a:defRPr>
                <a:solidFill>
                  <a:schemeClr val="lt1"/>
                </a:solidFill>
              </a:defRPr>
            </a:lvl6pPr>
            <a:lvl7pPr lvl="6" algn="ctr">
              <a:lnSpc>
                <a:spcPct val="80000"/>
              </a:lnSpc>
              <a:spcBef>
                <a:spcPts val="0"/>
              </a:spcBef>
              <a:spcAft>
                <a:spcPts val="0"/>
              </a:spcAft>
              <a:buClr>
                <a:schemeClr val="lt1"/>
              </a:buClr>
              <a:buSzPts val="6000"/>
              <a:buNone/>
              <a:defRPr>
                <a:solidFill>
                  <a:schemeClr val="lt1"/>
                </a:solidFill>
              </a:defRPr>
            </a:lvl7pPr>
            <a:lvl8pPr lvl="7" algn="ctr">
              <a:lnSpc>
                <a:spcPct val="80000"/>
              </a:lnSpc>
              <a:spcBef>
                <a:spcPts val="0"/>
              </a:spcBef>
              <a:spcAft>
                <a:spcPts val="0"/>
              </a:spcAft>
              <a:buClr>
                <a:schemeClr val="lt1"/>
              </a:buClr>
              <a:buSzPts val="6000"/>
              <a:buNone/>
              <a:defRPr>
                <a:solidFill>
                  <a:schemeClr val="lt1"/>
                </a:solidFill>
              </a:defRPr>
            </a:lvl8pPr>
            <a:lvl9pPr lvl="8" algn="ctr">
              <a:lnSpc>
                <a:spcPct val="80000"/>
              </a:lnSpc>
              <a:spcBef>
                <a:spcPts val="0"/>
              </a:spcBef>
              <a:spcAft>
                <a:spcPts val="0"/>
              </a:spcAft>
              <a:buClr>
                <a:schemeClr val="lt1"/>
              </a:buClr>
              <a:buSzPts val="6000"/>
              <a:buNone/>
              <a:defRPr>
                <a:solidFill>
                  <a:schemeClr val="lt1"/>
                </a:solidFill>
              </a:defRPr>
            </a:lvl9pPr>
          </a:lstStyle>
          <a:p>
            <a:endParaRPr/>
          </a:p>
        </p:txBody>
      </p:sp>
      <p:sp>
        <p:nvSpPr>
          <p:cNvPr id="309" name="Google Shape;309;p41"/>
          <p:cNvSpPr txBox="1">
            <a:spLocks noGrp="1"/>
          </p:cNvSpPr>
          <p:nvPr>
            <p:ph type="subTitle" idx="1"/>
          </p:nvPr>
        </p:nvSpPr>
        <p:spPr>
          <a:xfrm>
            <a:off x="3020750" y="2954970"/>
            <a:ext cx="3102600" cy="8451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accent3"/>
              </a:buClr>
              <a:buSzPts val="2600"/>
              <a:buNone/>
              <a:defRPr sz="2600">
                <a:solidFill>
                  <a:schemeClr val="accent3"/>
                </a:solidFill>
              </a:defRPr>
            </a:lvl1pPr>
            <a:lvl2pPr lvl="1" algn="ctr">
              <a:spcBef>
                <a:spcPts val="0"/>
              </a:spcBef>
              <a:spcAft>
                <a:spcPts val="0"/>
              </a:spcAft>
              <a:buClr>
                <a:schemeClr val="accent3"/>
              </a:buClr>
              <a:buSzPts val="2600"/>
              <a:buNone/>
              <a:defRPr sz="2600">
                <a:solidFill>
                  <a:schemeClr val="accent3"/>
                </a:solidFill>
              </a:defRPr>
            </a:lvl2pPr>
            <a:lvl3pPr lvl="2" algn="ctr">
              <a:spcBef>
                <a:spcPts val="0"/>
              </a:spcBef>
              <a:spcAft>
                <a:spcPts val="0"/>
              </a:spcAft>
              <a:buClr>
                <a:schemeClr val="accent3"/>
              </a:buClr>
              <a:buSzPts val="2600"/>
              <a:buNone/>
              <a:defRPr sz="2600">
                <a:solidFill>
                  <a:schemeClr val="accent3"/>
                </a:solidFill>
              </a:defRPr>
            </a:lvl3pPr>
            <a:lvl4pPr lvl="3" algn="ctr">
              <a:spcBef>
                <a:spcPts val="0"/>
              </a:spcBef>
              <a:spcAft>
                <a:spcPts val="0"/>
              </a:spcAft>
              <a:buClr>
                <a:schemeClr val="accent3"/>
              </a:buClr>
              <a:buSzPts val="2600"/>
              <a:buNone/>
              <a:defRPr sz="2600">
                <a:solidFill>
                  <a:schemeClr val="accent3"/>
                </a:solidFill>
              </a:defRPr>
            </a:lvl4pPr>
            <a:lvl5pPr lvl="4" algn="ctr">
              <a:spcBef>
                <a:spcPts val="0"/>
              </a:spcBef>
              <a:spcAft>
                <a:spcPts val="0"/>
              </a:spcAft>
              <a:buClr>
                <a:schemeClr val="accent3"/>
              </a:buClr>
              <a:buSzPts val="2600"/>
              <a:buNone/>
              <a:defRPr sz="2600">
                <a:solidFill>
                  <a:schemeClr val="accent3"/>
                </a:solidFill>
              </a:defRPr>
            </a:lvl5pPr>
            <a:lvl6pPr lvl="5" algn="ctr">
              <a:spcBef>
                <a:spcPts val="0"/>
              </a:spcBef>
              <a:spcAft>
                <a:spcPts val="0"/>
              </a:spcAft>
              <a:buClr>
                <a:schemeClr val="accent3"/>
              </a:buClr>
              <a:buSzPts val="2600"/>
              <a:buNone/>
              <a:defRPr sz="2600">
                <a:solidFill>
                  <a:schemeClr val="accent3"/>
                </a:solidFill>
              </a:defRPr>
            </a:lvl6pPr>
            <a:lvl7pPr lvl="6" algn="ctr">
              <a:spcBef>
                <a:spcPts val="0"/>
              </a:spcBef>
              <a:spcAft>
                <a:spcPts val="0"/>
              </a:spcAft>
              <a:buClr>
                <a:schemeClr val="accent3"/>
              </a:buClr>
              <a:buSzPts val="2600"/>
              <a:buNone/>
              <a:defRPr sz="2600">
                <a:solidFill>
                  <a:schemeClr val="accent3"/>
                </a:solidFill>
              </a:defRPr>
            </a:lvl7pPr>
            <a:lvl8pPr lvl="7" algn="ctr">
              <a:spcBef>
                <a:spcPts val="0"/>
              </a:spcBef>
              <a:spcAft>
                <a:spcPts val="0"/>
              </a:spcAft>
              <a:buClr>
                <a:schemeClr val="accent3"/>
              </a:buClr>
              <a:buSzPts val="2600"/>
              <a:buNone/>
              <a:defRPr sz="2600">
                <a:solidFill>
                  <a:schemeClr val="accent3"/>
                </a:solidFill>
              </a:defRPr>
            </a:lvl8pPr>
            <a:lvl9pPr lvl="8" algn="ctr">
              <a:spcBef>
                <a:spcPts val="0"/>
              </a:spcBef>
              <a:spcAft>
                <a:spcPts val="0"/>
              </a:spcAft>
              <a:buClr>
                <a:schemeClr val="accent3"/>
              </a:buClr>
              <a:buSzPts val="2600"/>
              <a:buNone/>
              <a:defRPr sz="2600">
                <a:solidFill>
                  <a:schemeClr val="accent3"/>
                </a:solidFill>
              </a:defRPr>
            </a:lvl9p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Big number">
  <p:cSld name="CUSTOM_5_1_1">
    <p:bg>
      <p:bgPr>
        <a:solidFill>
          <a:schemeClr val="lt1"/>
        </a:solidFill>
        <a:effectLst/>
      </p:bgPr>
    </p:bg>
    <p:spTree>
      <p:nvGrpSpPr>
        <p:cNvPr id="1" name="Shape 310"/>
        <p:cNvGrpSpPr/>
        <p:nvPr/>
      </p:nvGrpSpPr>
      <p:grpSpPr>
        <a:xfrm>
          <a:off x="0" y="0"/>
          <a:ext cx="0" cy="0"/>
          <a:chOff x="0" y="0"/>
          <a:chExt cx="0" cy="0"/>
        </a:xfrm>
      </p:grpSpPr>
      <p:sp>
        <p:nvSpPr>
          <p:cNvPr id="311" name="Google Shape;311;p42"/>
          <p:cNvSpPr/>
          <p:nvPr/>
        </p:nvSpPr>
        <p:spPr>
          <a:xfrm>
            <a:off x="404750" y="407525"/>
            <a:ext cx="4224300" cy="42243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12" name="Google Shape;312;p42"/>
          <p:cNvSpPr/>
          <p:nvPr/>
        </p:nvSpPr>
        <p:spPr>
          <a:xfrm>
            <a:off x="481200" y="483800"/>
            <a:ext cx="4071600" cy="40716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13" name="Google Shape;313;p42"/>
          <p:cNvSpPr/>
          <p:nvPr/>
        </p:nvSpPr>
        <p:spPr>
          <a:xfrm>
            <a:off x="564975" y="567700"/>
            <a:ext cx="3903900" cy="3903900"/>
          </a:xfrm>
          <a:prstGeom prst="rect">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14" name="Google Shape;314;p42"/>
          <p:cNvSpPr/>
          <p:nvPr/>
        </p:nvSpPr>
        <p:spPr>
          <a:xfrm>
            <a:off x="731800" y="734600"/>
            <a:ext cx="3570000" cy="3570000"/>
          </a:xfrm>
          <a:prstGeom prst="rect">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15" name="Google Shape;315;p42"/>
          <p:cNvSpPr/>
          <p:nvPr/>
        </p:nvSpPr>
        <p:spPr>
          <a:xfrm>
            <a:off x="806825" y="809625"/>
            <a:ext cx="3420000" cy="34200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16" name="Google Shape;316;p42"/>
          <p:cNvSpPr/>
          <p:nvPr/>
        </p:nvSpPr>
        <p:spPr>
          <a:xfrm>
            <a:off x="884850" y="887600"/>
            <a:ext cx="3264000" cy="32640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17" name="Google Shape;317;p42"/>
          <p:cNvSpPr txBox="1">
            <a:spLocks noGrp="1"/>
          </p:cNvSpPr>
          <p:nvPr>
            <p:ph type="title"/>
          </p:nvPr>
        </p:nvSpPr>
        <p:spPr>
          <a:xfrm>
            <a:off x="965700" y="1825950"/>
            <a:ext cx="3102600" cy="14916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Clr>
                <a:schemeClr val="accent3"/>
              </a:buClr>
              <a:buSzPts val="12000"/>
              <a:buNone/>
              <a:defRPr sz="12000">
                <a:solidFill>
                  <a:schemeClr val="accent3"/>
                </a:solidFill>
              </a:defRPr>
            </a:lvl1pPr>
            <a:lvl2pPr lvl="1" algn="ctr">
              <a:lnSpc>
                <a:spcPct val="80000"/>
              </a:lnSpc>
              <a:spcBef>
                <a:spcPts val="0"/>
              </a:spcBef>
              <a:spcAft>
                <a:spcPts val="0"/>
              </a:spcAft>
              <a:buClr>
                <a:schemeClr val="lt1"/>
              </a:buClr>
              <a:buSzPts val="12000"/>
              <a:buNone/>
              <a:defRPr sz="12000">
                <a:solidFill>
                  <a:schemeClr val="lt1"/>
                </a:solidFill>
              </a:defRPr>
            </a:lvl2pPr>
            <a:lvl3pPr lvl="2" algn="ctr">
              <a:lnSpc>
                <a:spcPct val="80000"/>
              </a:lnSpc>
              <a:spcBef>
                <a:spcPts val="0"/>
              </a:spcBef>
              <a:spcAft>
                <a:spcPts val="0"/>
              </a:spcAft>
              <a:buClr>
                <a:schemeClr val="lt1"/>
              </a:buClr>
              <a:buSzPts val="12000"/>
              <a:buNone/>
              <a:defRPr sz="12000">
                <a:solidFill>
                  <a:schemeClr val="lt1"/>
                </a:solidFill>
              </a:defRPr>
            </a:lvl3pPr>
            <a:lvl4pPr lvl="3" algn="ctr">
              <a:lnSpc>
                <a:spcPct val="80000"/>
              </a:lnSpc>
              <a:spcBef>
                <a:spcPts val="0"/>
              </a:spcBef>
              <a:spcAft>
                <a:spcPts val="0"/>
              </a:spcAft>
              <a:buClr>
                <a:schemeClr val="lt1"/>
              </a:buClr>
              <a:buSzPts val="12000"/>
              <a:buNone/>
              <a:defRPr sz="12000">
                <a:solidFill>
                  <a:schemeClr val="lt1"/>
                </a:solidFill>
              </a:defRPr>
            </a:lvl4pPr>
            <a:lvl5pPr lvl="4" algn="ctr">
              <a:lnSpc>
                <a:spcPct val="80000"/>
              </a:lnSpc>
              <a:spcBef>
                <a:spcPts val="0"/>
              </a:spcBef>
              <a:spcAft>
                <a:spcPts val="0"/>
              </a:spcAft>
              <a:buClr>
                <a:schemeClr val="lt1"/>
              </a:buClr>
              <a:buSzPts val="12000"/>
              <a:buNone/>
              <a:defRPr sz="12000">
                <a:solidFill>
                  <a:schemeClr val="lt1"/>
                </a:solidFill>
              </a:defRPr>
            </a:lvl5pPr>
            <a:lvl6pPr lvl="5" algn="ctr">
              <a:lnSpc>
                <a:spcPct val="80000"/>
              </a:lnSpc>
              <a:spcBef>
                <a:spcPts val="0"/>
              </a:spcBef>
              <a:spcAft>
                <a:spcPts val="0"/>
              </a:spcAft>
              <a:buClr>
                <a:schemeClr val="lt1"/>
              </a:buClr>
              <a:buSzPts val="12000"/>
              <a:buNone/>
              <a:defRPr sz="12000">
                <a:solidFill>
                  <a:schemeClr val="lt1"/>
                </a:solidFill>
              </a:defRPr>
            </a:lvl6pPr>
            <a:lvl7pPr lvl="6" algn="ctr">
              <a:lnSpc>
                <a:spcPct val="80000"/>
              </a:lnSpc>
              <a:spcBef>
                <a:spcPts val="0"/>
              </a:spcBef>
              <a:spcAft>
                <a:spcPts val="0"/>
              </a:spcAft>
              <a:buClr>
                <a:schemeClr val="lt1"/>
              </a:buClr>
              <a:buSzPts val="12000"/>
              <a:buNone/>
              <a:defRPr sz="12000">
                <a:solidFill>
                  <a:schemeClr val="lt1"/>
                </a:solidFill>
              </a:defRPr>
            </a:lvl7pPr>
            <a:lvl8pPr lvl="7" algn="ctr">
              <a:lnSpc>
                <a:spcPct val="80000"/>
              </a:lnSpc>
              <a:spcBef>
                <a:spcPts val="0"/>
              </a:spcBef>
              <a:spcAft>
                <a:spcPts val="0"/>
              </a:spcAft>
              <a:buClr>
                <a:schemeClr val="lt1"/>
              </a:buClr>
              <a:buSzPts val="12000"/>
              <a:buNone/>
              <a:defRPr sz="12000">
                <a:solidFill>
                  <a:schemeClr val="lt1"/>
                </a:solidFill>
              </a:defRPr>
            </a:lvl8pPr>
            <a:lvl9pPr lvl="8" algn="ctr">
              <a:lnSpc>
                <a:spcPct val="80000"/>
              </a:lnSpc>
              <a:spcBef>
                <a:spcPts val="0"/>
              </a:spcBef>
              <a:spcAft>
                <a:spcPts val="0"/>
              </a:spcAft>
              <a:buClr>
                <a:schemeClr val="lt1"/>
              </a:buClr>
              <a:buSzPts val="12000"/>
              <a:buNone/>
              <a:defRPr sz="12000">
                <a:solidFill>
                  <a:schemeClr val="lt1"/>
                </a:solidFill>
              </a:defRPr>
            </a:lvl9pPr>
          </a:lstStyle>
          <a:p>
            <a:endParaRPr/>
          </a:p>
        </p:txBody>
      </p:sp>
      <p:sp>
        <p:nvSpPr>
          <p:cNvPr id="318" name="Google Shape;318;p42"/>
          <p:cNvSpPr txBox="1">
            <a:spLocks noGrp="1"/>
          </p:cNvSpPr>
          <p:nvPr>
            <p:ph type="body" idx="1"/>
          </p:nvPr>
        </p:nvSpPr>
        <p:spPr>
          <a:xfrm>
            <a:off x="4809206" y="1281900"/>
            <a:ext cx="3833400" cy="2579700"/>
          </a:xfrm>
          <a:prstGeom prst="rect">
            <a:avLst/>
          </a:prstGeom>
        </p:spPr>
        <p:txBody>
          <a:bodyPr spcFirstLastPara="1" wrap="square" lIns="91425" tIns="91425" rIns="91425" bIns="91425" anchor="ctr" anchorCtr="0">
            <a:noAutofit/>
          </a:bodyPr>
          <a:lstStyle>
            <a:lvl1pPr marL="457200" lvl="0" indent="-336550">
              <a:lnSpc>
                <a:spcPct val="115000"/>
              </a:lnSpc>
              <a:spcBef>
                <a:spcPts val="0"/>
              </a:spcBef>
              <a:spcAft>
                <a:spcPts val="0"/>
              </a:spcAft>
              <a:buSzPts val="1700"/>
              <a:buChar char="●"/>
              <a:defRPr sz="1700"/>
            </a:lvl1pPr>
            <a:lvl2pPr marL="914400" lvl="1" indent="-336550">
              <a:lnSpc>
                <a:spcPct val="115000"/>
              </a:lnSpc>
              <a:spcBef>
                <a:spcPts val="0"/>
              </a:spcBef>
              <a:spcAft>
                <a:spcPts val="0"/>
              </a:spcAft>
              <a:buSzPts val="1700"/>
              <a:buChar char="○"/>
              <a:defRPr sz="1700"/>
            </a:lvl2pPr>
            <a:lvl3pPr marL="1371600" lvl="2" indent="-336550">
              <a:lnSpc>
                <a:spcPct val="115000"/>
              </a:lnSpc>
              <a:spcBef>
                <a:spcPts val="0"/>
              </a:spcBef>
              <a:spcAft>
                <a:spcPts val="0"/>
              </a:spcAft>
              <a:buSzPts val="1700"/>
              <a:buChar char="■"/>
              <a:defRPr sz="1700"/>
            </a:lvl3pPr>
            <a:lvl4pPr marL="1828800" lvl="3" indent="-336550">
              <a:lnSpc>
                <a:spcPct val="115000"/>
              </a:lnSpc>
              <a:spcBef>
                <a:spcPts val="0"/>
              </a:spcBef>
              <a:spcAft>
                <a:spcPts val="0"/>
              </a:spcAft>
              <a:buSzPts val="1700"/>
              <a:buChar char="●"/>
              <a:defRPr sz="1700"/>
            </a:lvl4pPr>
            <a:lvl5pPr marL="2286000" lvl="4" indent="-336550">
              <a:lnSpc>
                <a:spcPct val="115000"/>
              </a:lnSpc>
              <a:spcBef>
                <a:spcPts val="0"/>
              </a:spcBef>
              <a:spcAft>
                <a:spcPts val="0"/>
              </a:spcAft>
              <a:buSzPts val="1700"/>
              <a:buChar char="○"/>
              <a:defRPr sz="1700"/>
            </a:lvl5pPr>
            <a:lvl6pPr marL="2743200" lvl="5" indent="-336550">
              <a:lnSpc>
                <a:spcPct val="115000"/>
              </a:lnSpc>
              <a:spcBef>
                <a:spcPts val="0"/>
              </a:spcBef>
              <a:spcAft>
                <a:spcPts val="0"/>
              </a:spcAft>
              <a:buSzPts val="1700"/>
              <a:buChar char="■"/>
              <a:defRPr sz="1700"/>
            </a:lvl6pPr>
            <a:lvl7pPr marL="3200400" lvl="6" indent="-336550">
              <a:lnSpc>
                <a:spcPct val="115000"/>
              </a:lnSpc>
              <a:spcBef>
                <a:spcPts val="0"/>
              </a:spcBef>
              <a:spcAft>
                <a:spcPts val="0"/>
              </a:spcAft>
              <a:buSzPts val="1700"/>
              <a:buChar char="●"/>
              <a:defRPr sz="1700"/>
            </a:lvl7pPr>
            <a:lvl8pPr marL="3657600" lvl="7" indent="-336550">
              <a:lnSpc>
                <a:spcPct val="115000"/>
              </a:lnSpc>
              <a:spcBef>
                <a:spcPts val="0"/>
              </a:spcBef>
              <a:spcAft>
                <a:spcPts val="0"/>
              </a:spcAft>
              <a:buSzPts val="1700"/>
              <a:buChar char="○"/>
              <a:defRPr sz="1700"/>
            </a:lvl8pPr>
            <a:lvl9pPr marL="4114800" lvl="8" indent="-336550">
              <a:lnSpc>
                <a:spcPct val="115000"/>
              </a:lnSpc>
              <a:spcBef>
                <a:spcPts val="0"/>
              </a:spcBef>
              <a:spcAft>
                <a:spcPts val="0"/>
              </a:spcAft>
              <a:buSzPts val="1700"/>
              <a:buChar char="■"/>
              <a:defRPr sz="1700"/>
            </a:lvl9p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hanks">
  <p:cSld name="CUSTOM_13">
    <p:bg>
      <p:bgPr>
        <a:solidFill>
          <a:schemeClr val="accent6"/>
        </a:solidFill>
        <a:effectLst/>
      </p:bgPr>
    </p:bg>
    <p:spTree>
      <p:nvGrpSpPr>
        <p:cNvPr id="1" name="Shape 319"/>
        <p:cNvGrpSpPr/>
        <p:nvPr/>
      </p:nvGrpSpPr>
      <p:grpSpPr>
        <a:xfrm>
          <a:off x="0" y="0"/>
          <a:ext cx="0" cy="0"/>
          <a:chOff x="0" y="0"/>
          <a:chExt cx="0" cy="0"/>
        </a:xfrm>
      </p:grpSpPr>
      <p:sp>
        <p:nvSpPr>
          <p:cNvPr id="320" name="Google Shape;320;p43"/>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
        <p:nvSpPr>
          <p:cNvPr id="321" name="Google Shape;321;p43"/>
          <p:cNvSpPr/>
          <p:nvPr/>
        </p:nvSpPr>
        <p:spPr>
          <a:xfrm rot="899980">
            <a:off x="2243753" y="243674"/>
            <a:ext cx="4656251" cy="4656251"/>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22" name="Google Shape;322;p43"/>
          <p:cNvSpPr/>
          <p:nvPr/>
        </p:nvSpPr>
        <p:spPr>
          <a:xfrm rot="900079">
            <a:off x="2386001" y="385904"/>
            <a:ext cx="4371791" cy="4371791"/>
          </a:xfrm>
          <a:prstGeom prst="rect">
            <a:avLst/>
          </a:prstGeom>
          <a:noFill/>
          <a:ln w="381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23" name="Google Shape;323;p43"/>
          <p:cNvSpPr/>
          <p:nvPr/>
        </p:nvSpPr>
        <p:spPr>
          <a:xfrm rot="899951">
            <a:off x="2513416" y="513084"/>
            <a:ext cx="4117381" cy="4117381"/>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24" name="Google Shape;324;p43"/>
          <p:cNvSpPr/>
          <p:nvPr/>
        </p:nvSpPr>
        <p:spPr>
          <a:xfrm rot="899898">
            <a:off x="2634988" y="634535"/>
            <a:ext cx="3874180" cy="3874180"/>
          </a:xfrm>
          <a:prstGeom prst="rect">
            <a:avLst/>
          </a:prstGeom>
          <a:noFill/>
          <a:ln w="381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25" name="Google Shape;325;p43"/>
          <p:cNvSpPr txBox="1">
            <a:spLocks noGrp="1"/>
          </p:cNvSpPr>
          <p:nvPr>
            <p:ph type="subTitle" idx="1"/>
          </p:nvPr>
        </p:nvSpPr>
        <p:spPr>
          <a:xfrm>
            <a:off x="2139625" y="1728800"/>
            <a:ext cx="4864500" cy="16860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7200"/>
              <a:buNone/>
              <a:defRPr sz="7200">
                <a:solidFill>
                  <a:schemeClr val="lt1"/>
                </a:solidFill>
              </a:defRPr>
            </a:lvl1pPr>
            <a:lvl2pPr lvl="1" algn="ctr">
              <a:spcBef>
                <a:spcPts val="0"/>
              </a:spcBef>
              <a:spcAft>
                <a:spcPts val="0"/>
              </a:spcAft>
              <a:buSzPts val="3600"/>
              <a:buNone/>
              <a:defRPr/>
            </a:lvl2pPr>
            <a:lvl3pPr lvl="2" algn="ctr">
              <a:spcBef>
                <a:spcPts val="0"/>
              </a:spcBef>
              <a:spcAft>
                <a:spcPts val="0"/>
              </a:spcAft>
              <a:buSzPts val="3600"/>
              <a:buNone/>
              <a:defRPr/>
            </a:lvl3pPr>
            <a:lvl4pPr lvl="3" algn="ctr">
              <a:spcBef>
                <a:spcPts val="0"/>
              </a:spcBef>
              <a:spcAft>
                <a:spcPts val="0"/>
              </a:spcAft>
              <a:buSzPts val="3600"/>
              <a:buNone/>
              <a:defRPr/>
            </a:lvl4pPr>
            <a:lvl5pPr lvl="4" algn="ctr">
              <a:spcBef>
                <a:spcPts val="0"/>
              </a:spcBef>
              <a:spcAft>
                <a:spcPts val="0"/>
              </a:spcAft>
              <a:buSzPts val="3600"/>
              <a:buNone/>
              <a:defRPr/>
            </a:lvl5pPr>
            <a:lvl6pPr lvl="5" algn="ctr">
              <a:spcBef>
                <a:spcPts val="0"/>
              </a:spcBef>
              <a:spcAft>
                <a:spcPts val="0"/>
              </a:spcAft>
              <a:buSzPts val="3600"/>
              <a:buNone/>
              <a:defRPr/>
            </a:lvl6pPr>
            <a:lvl7pPr lvl="6" algn="ctr">
              <a:spcBef>
                <a:spcPts val="0"/>
              </a:spcBef>
              <a:spcAft>
                <a:spcPts val="0"/>
              </a:spcAft>
              <a:buSzPts val="3600"/>
              <a:buNone/>
              <a:defRPr/>
            </a:lvl7pPr>
            <a:lvl8pPr lvl="7" algn="ctr">
              <a:spcBef>
                <a:spcPts val="0"/>
              </a:spcBef>
              <a:spcAft>
                <a:spcPts val="0"/>
              </a:spcAft>
              <a:buSzPts val="3600"/>
              <a:buNone/>
              <a:defRPr/>
            </a:lvl8pPr>
            <a:lvl9pPr lvl="8" algn="ctr">
              <a:spcBef>
                <a:spcPts val="0"/>
              </a:spcBef>
              <a:spcAft>
                <a:spcPts val="0"/>
              </a:spcAft>
              <a:buSzPts val="3600"/>
              <a:buNone/>
              <a:defRPr/>
            </a:lvl9p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itle only">
  <p:cSld name="CUSTOM_13_1">
    <p:bg>
      <p:bgPr>
        <a:solidFill>
          <a:schemeClr val="accent6"/>
        </a:solidFill>
        <a:effectLst/>
      </p:bgPr>
    </p:bg>
    <p:spTree>
      <p:nvGrpSpPr>
        <p:cNvPr id="1" name="Shape 326"/>
        <p:cNvGrpSpPr/>
        <p:nvPr/>
      </p:nvGrpSpPr>
      <p:grpSpPr>
        <a:xfrm>
          <a:off x="0" y="0"/>
          <a:ext cx="0" cy="0"/>
          <a:chOff x="0" y="0"/>
          <a:chExt cx="0" cy="0"/>
        </a:xfrm>
      </p:grpSpPr>
      <p:sp>
        <p:nvSpPr>
          <p:cNvPr id="327" name="Google Shape;327;p44"/>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
        <p:nvSpPr>
          <p:cNvPr id="328" name="Google Shape;328;p44"/>
          <p:cNvSpPr/>
          <p:nvPr/>
        </p:nvSpPr>
        <p:spPr>
          <a:xfrm rot="899980">
            <a:off x="2243753" y="243674"/>
            <a:ext cx="4656251" cy="4656251"/>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29" name="Google Shape;329;p44"/>
          <p:cNvSpPr/>
          <p:nvPr/>
        </p:nvSpPr>
        <p:spPr>
          <a:xfrm rot="900079">
            <a:off x="2386001" y="385904"/>
            <a:ext cx="4371791" cy="4371791"/>
          </a:xfrm>
          <a:prstGeom prst="rect">
            <a:avLst/>
          </a:prstGeom>
          <a:noFill/>
          <a:ln w="381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30" name="Google Shape;330;p44"/>
          <p:cNvSpPr/>
          <p:nvPr/>
        </p:nvSpPr>
        <p:spPr>
          <a:xfrm rot="899951">
            <a:off x="2513416" y="513084"/>
            <a:ext cx="4117381" cy="4117381"/>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31" name="Google Shape;331;p44"/>
          <p:cNvSpPr/>
          <p:nvPr/>
        </p:nvSpPr>
        <p:spPr>
          <a:xfrm rot="899898">
            <a:off x="2634988" y="634535"/>
            <a:ext cx="3874180" cy="3874180"/>
          </a:xfrm>
          <a:prstGeom prst="rect">
            <a:avLst/>
          </a:prstGeom>
          <a:noFill/>
          <a:ln w="381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32" name="Google Shape;332;p44"/>
          <p:cNvSpPr txBox="1">
            <a:spLocks noGrp="1"/>
          </p:cNvSpPr>
          <p:nvPr>
            <p:ph type="title"/>
          </p:nvPr>
        </p:nvSpPr>
        <p:spPr>
          <a:xfrm>
            <a:off x="2446825" y="1524800"/>
            <a:ext cx="4250100" cy="20940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Clr>
                <a:schemeClr val="lt1"/>
              </a:buClr>
              <a:buSzPts val="4200"/>
              <a:buNone/>
              <a:defRPr sz="4200">
                <a:solidFill>
                  <a:schemeClr val="lt1"/>
                </a:solidFill>
              </a:defRPr>
            </a:lvl1pPr>
            <a:lvl2pPr lvl="1" algn="ctr">
              <a:lnSpc>
                <a:spcPct val="80000"/>
              </a:lnSpc>
              <a:spcBef>
                <a:spcPts val="0"/>
              </a:spcBef>
              <a:spcAft>
                <a:spcPts val="0"/>
              </a:spcAft>
              <a:buClr>
                <a:schemeClr val="lt1"/>
              </a:buClr>
              <a:buSzPts val="4200"/>
              <a:buNone/>
              <a:defRPr sz="4200">
                <a:solidFill>
                  <a:schemeClr val="lt1"/>
                </a:solidFill>
              </a:defRPr>
            </a:lvl2pPr>
            <a:lvl3pPr lvl="2" algn="ctr">
              <a:lnSpc>
                <a:spcPct val="80000"/>
              </a:lnSpc>
              <a:spcBef>
                <a:spcPts val="0"/>
              </a:spcBef>
              <a:spcAft>
                <a:spcPts val="0"/>
              </a:spcAft>
              <a:buClr>
                <a:schemeClr val="lt1"/>
              </a:buClr>
              <a:buSzPts val="4200"/>
              <a:buNone/>
              <a:defRPr sz="4200">
                <a:solidFill>
                  <a:schemeClr val="lt1"/>
                </a:solidFill>
              </a:defRPr>
            </a:lvl3pPr>
            <a:lvl4pPr lvl="3" algn="ctr">
              <a:lnSpc>
                <a:spcPct val="80000"/>
              </a:lnSpc>
              <a:spcBef>
                <a:spcPts val="0"/>
              </a:spcBef>
              <a:spcAft>
                <a:spcPts val="0"/>
              </a:spcAft>
              <a:buClr>
                <a:schemeClr val="lt1"/>
              </a:buClr>
              <a:buSzPts val="4200"/>
              <a:buNone/>
              <a:defRPr sz="4200">
                <a:solidFill>
                  <a:schemeClr val="lt1"/>
                </a:solidFill>
              </a:defRPr>
            </a:lvl4pPr>
            <a:lvl5pPr lvl="4" algn="ctr">
              <a:lnSpc>
                <a:spcPct val="80000"/>
              </a:lnSpc>
              <a:spcBef>
                <a:spcPts val="0"/>
              </a:spcBef>
              <a:spcAft>
                <a:spcPts val="0"/>
              </a:spcAft>
              <a:buClr>
                <a:schemeClr val="lt1"/>
              </a:buClr>
              <a:buSzPts val="4200"/>
              <a:buNone/>
              <a:defRPr sz="4200">
                <a:solidFill>
                  <a:schemeClr val="lt1"/>
                </a:solidFill>
              </a:defRPr>
            </a:lvl5pPr>
            <a:lvl6pPr lvl="5" algn="ctr">
              <a:lnSpc>
                <a:spcPct val="80000"/>
              </a:lnSpc>
              <a:spcBef>
                <a:spcPts val="0"/>
              </a:spcBef>
              <a:spcAft>
                <a:spcPts val="0"/>
              </a:spcAft>
              <a:buClr>
                <a:schemeClr val="lt1"/>
              </a:buClr>
              <a:buSzPts val="4200"/>
              <a:buNone/>
              <a:defRPr sz="4200">
                <a:solidFill>
                  <a:schemeClr val="lt1"/>
                </a:solidFill>
              </a:defRPr>
            </a:lvl6pPr>
            <a:lvl7pPr lvl="6" algn="ctr">
              <a:lnSpc>
                <a:spcPct val="80000"/>
              </a:lnSpc>
              <a:spcBef>
                <a:spcPts val="0"/>
              </a:spcBef>
              <a:spcAft>
                <a:spcPts val="0"/>
              </a:spcAft>
              <a:buClr>
                <a:schemeClr val="lt1"/>
              </a:buClr>
              <a:buSzPts val="4200"/>
              <a:buNone/>
              <a:defRPr sz="4200">
                <a:solidFill>
                  <a:schemeClr val="lt1"/>
                </a:solidFill>
              </a:defRPr>
            </a:lvl7pPr>
            <a:lvl8pPr lvl="7" algn="ctr">
              <a:lnSpc>
                <a:spcPct val="80000"/>
              </a:lnSpc>
              <a:spcBef>
                <a:spcPts val="0"/>
              </a:spcBef>
              <a:spcAft>
                <a:spcPts val="0"/>
              </a:spcAft>
              <a:buClr>
                <a:schemeClr val="lt1"/>
              </a:buClr>
              <a:buSzPts val="4200"/>
              <a:buNone/>
              <a:defRPr sz="4200">
                <a:solidFill>
                  <a:schemeClr val="lt1"/>
                </a:solidFill>
              </a:defRPr>
            </a:lvl8pPr>
            <a:lvl9pPr lvl="8" algn="ctr">
              <a:lnSpc>
                <a:spcPct val="80000"/>
              </a:lnSpc>
              <a:spcBef>
                <a:spcPts val="0"/>
              </a:spcBef>
              <a:spcAft>
                <a:spcPts val="0"/>
              </a:spcAft>
              <a:buClr>
                <a:schemeClr val="lt1"/>
              </a:buClr>
              <a:buSzPts val="4200"/>
              <a:buNone/>
              <a:defRPr sz="4200">
                <a:solidFill>
                  <a:schemeClr val="lt1"/>
                </a:solidFill>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slideLayout" Target="../slideLayouts/slideLayout40.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32" Type="http://schemas.openxmlformats.org/officeDocument/2006/relationships/theme" Target="../theme/theme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31" Type="http://schemas.openxmlformats.org/officeDocument/2006/relationships/slideLayout" Target="../slideLayouts/slideLayout4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229050" y="178475"/>
            <a:ext cx="8685900" cy="1551300"/>
          </a:xfrm>
          <a:prstGeom prst="rect">
            <a:avLst/>
          </a:prstGeom>
          <a:noFill/>
          <a:ln>
            <a:noFill/>
          </a:ln>
        </p:spPr>
        <p:txBody>
          <a:bodyPr spcFirstLastPara="1" wrap="square" lIns="91425" tIns="91425" rIns="91425" bIns="91425" anchor="t" anchorCtr="0">
            <a:noAutofit/>
          </a:bodyPr>
          <a:lstStyle>
            <a:lvl1pPr lvl="0">
              <a:lnSpc>
                <a:spcPct val="79000"/>
              </a:lnSpc>
              <a:spcBef>
                <a:spcPts val="0"/>
              </a:spcBef>
              <a:spcAft>
                <a:spcPts val="0"/>
              </a:spcAft>
              <a:buClr>
                <a:schemeClr val="dk2"/>
              </a:buClr>
              <a:buSzPts val="6000"/>
              <a:buFont typeface="Staatliches"/>
              <a:buNone/>
              <a:defRPr sz="6000">
                <a:solidFill>
                  <a:schemeClr val="dk2"/>
                </a:solidFill>
                <a:latin typeface="Staatliches"/>
                <a:ea typeface="Staatliches"/>
                <a:cs typeface="Staatliches"/>
                <a:sym typeface="Staatliches"/>
              </a:defRPr>
            </a:lvl1pPr>
            <a:lvl2pPr lvl="1">
              <a:lnSpc>
                <a:spcPct val="79000"/>
              </a:lnSpc>
              <a:spcBef>
                <a:spcPts val="0"/>
              </a:spcBef>
              <a:spcAft>
                <a:spcPts val="0"/>
              </a:spcAft>
              <a:buClr>
                <a:schemeClr val="dk2"/>
              </a:buClr>
              <a:buSzPts val="6000"/>
              <a:buFont typeface="Staatliches"/>
              <a:buNone/>
              <a:defRPr sz="6000">
                <a:solidFill>
                  <a:schemeClr val="dk2"/>
                </a:solidFill>
                <a:latin typeface="Staatliches"/>
                <a:ea typeface="Staatliches"/>
                <a:cs typeface="Staatliches"/>
                <a:sym typeface="Staatliches"/>
              </a:defRPr>
            </a:lvl2pPr>
            <a:lvl3pPr lvl="2">
              <a:lnSpc>
                <a:spcPct val="79000"/>
              </a:lnSpc>
              <a:spcBef>
                <a:spcPts val="0"/>
              </a:spcBef>
              <a:spcAft>
                <a:spcPts val="0"/>
              </a:spcAft>
              <a:buClr>
                <a:schemeClr val="dk2"/>
              </a:buClr>
              <a:buSzPts val="6000"/>
              <a:buFont typeface="Staatliches"/>
              <a:buNone/>
              <a:defRPr sz="6000">
                <a:solidFill>
                  <a:schemeClr val="dk2"/>
                </a:solidFill>
                <a:latin typeface="Staatliches"/>
                <a:ea typeface="Staatliches"/>
                <a:cs typeface="Staatliches"/>
                <a:sym typeface="Staatliches"/>
              </a:defRPr>
            </a:lvl3pPr>
            <a:lvl4pPr lvl="3">
              <a:lnSpc>
                <a:spcPct val="79000"/>
              </a:lnSpc>
              <a:spcBef>
                <a:spcPts val="0"/>
              </a:spcBef>
              <a:spcAft>
                <a:spcPts val="0"/>
              </a:spcAft>
              <a:buClr>
                <a:schemeClr val="dk2"/>
              </a:buClr>
              <a:buSzPts val="6000"/>
              <a:buFont typeface="Staatliches"/>
              <a:buNone/>
              <a:defRPr sz="6000">
                <a:solidFill>
                  <a:schemeClr val="dk2"/>
                </a:solidFill>
                <a:latin typeface="Staatliches"/>
                <a:ea typeface="Staatliches"/>
                <a:cs typeface="Staatliches"/>
                <a:sym typeface="Staatliches"/>
              </a:defRPr>
            </a:lvl4pPr>
            <a:lvl5pPr lvl="4">
              <a:lnSpc>
                <a:spcPct val="79000"/>
              </a:lnSpc>
              <a:spcBef>
                <a:spcPts val="0"/>
              </a:spcBef>
              <a:spcAft>
                <a:spcPts val="0"/>
              </a:spcAft>
              <a:buClr>
                <a:schemeClr val="dk2"/>
              </a:buClr>
              <a:buSzPts val="6000"/>
              <a:buFont typeface="Staatliches"/>
              <a:buNone/>
              <a:defRPr sz="6000">
                <a:solidFill>
                  <a:schemeClr val="dk2"/>
                </a:solidFill>
                <a:latin typeface="Staatliches"/>
                <a:ea typeface="Staatliches"/>
                <a:cs typeface="Staatliches"/>
                <a:sym typeface="Staatliches"/>
              </a:defRPr>
            </a:lvl5pPr>
            <a:lvl6pPr lvl="5">
              <a:lnSpc>
                <a:spcPct val="79000"/>
              </a:lnSpc>
              <a:spcBef>
                <a:spcPts val="0"/>
              </a:spcBef>
              <a:spcAft>
                <a:spcPts val="0"/>
              </a:spcAft>
              <a:buClr>
                <a:schemeClr val="dk2"/>
              </a:buClr>
              <a:buSzPts val="6000"/>
              <a:buFont typeface="Staatliches"/>
              <a:buNone/>
              <a:defRPr sz="6000">
                <a:solidFill>
                  <a:schemeClr val="dk2"/>
                </a:solidFill>
                <a:latin typeface="Staatliches"/>
                <a:ea typeface="Staatliches"/>
                <a:cs typeface="Staatliches"/>
                <a:sym typeface="Staatliches"/>
              </a:defRPr>
            </a:lvl6pPr>
            <a:lvl7pPr lvl="6">
              <a:lnSpc>
                <a:spcPct val="79000"/>
              </a:lnSpc>
              <a:spcBef>
                <a:spcPts val="0"/>
              </a:spcBef>
              <a:spcAft>
                <a:spcPts val="0"/>
              </a:spcAft>
              <a:buClr>
                <a:schemeClr val="dk2"/>
              </a:buClr>
              <a:buSzPts val="6000"/>
              <a:buFont typeface="Staatliches"/>
              <a:buNone/>
              <a:defRPr sz="6000">
                <a:solidFill>
                  <a:schemeClr val="dk2"/>
                </a:solidFill>
                <a:latin typeface="Staatliches"/>
                <a:ea typeface="Staatliches"/>
                <a:cs typeface="Staatliches"/>
                <a:sym typeface="Staatliches"/>
              </a:defRPr>
            </a:lvl7pPr>
            <a:lvl8pPr lvl="7">
              <a:lnSpc>
                <a:spcPct val="79000"/>
              </a:lnSpc>
              <a:spcBef>
                <a:spcPts val="0"/>
              </a:spcBef>
              <a:spcAft>
                <a:spcPts val="0"/>
              </a:spcAft>
              <a:buClr>
                <a:schemeClr val="dk2"/>
              </a:buClr>
              <a:buSzPts val="6000"/>
              <a:buFont typeface="Staatliches"/>
              <a:buNone/>
              <a:defRPr sz="6000">
                <a:solidFill>
                  <a:schemeClr val="dk2"/>
                </a:solidFill>
                <a:latin typeface="Staatliches"/>
                <a:ea typeface="Staatliches"/>
                <a:cs typeface="Staatliches"/>
                <a:sym typeface="Staatliches"/>
              </a:defRPr>
            </a:lvl8pPr>
            <a:lvl9pPr lvl="8">
              <a:lnSpc>
                <a:spcPct val="79000"/>
              </a:lnSpc>
              <a:spcBef>
                <a:spcPts val="0"/>
              </a:spcBef>
              <a:spcAft>
                <a:spcPts val="0"/>
              </a:spcAft>
              <a:buClr>
                <a:schemeClr val="dk2"/>
              </a:buClr>
              <a:buSzPts val="6000"/>
              <a:buFont typeface="Staatliches"/>
              <a:buNone/>
              <a:defRPr sz="6000">
                <a:solidFill>
                  <a:schemeClr val="dk2"/>
                </a:solidFill>
                <a:latin typeface="Staatliches"/>
                <a:ea typeface="Staatliches"/>
                <a:cs typeface="Staatliches"/>
                <a:sym typeface="Staatliches"/>
              </a:defRPr>
            </a:lvl9pPr>
          </a:lstStyle>
          <a:p>
            <a:endParaRPr/>
          </a:p>
        </p:txBody>
      </p:sp>
      <p:sp>
        <p:nvSpPr>
          <p:cNvPr id="52" name="Google Shape;52;p13"/>
          <p:cNvSpPr txBox="1">
            <a:spLocks noGrp="1"/>
          </p:cNvSpPr>
          <p:nvPr>
            <p:ph type="body" idx="1"/>
          </p:nvPr>
        </p:nvSpPr>
        <p:spPr>
          <a:xfrm>
            <a:off x="280800" y="2705300"/>
            <a:ext cx="3906900" cy="1931400"/>
          </a:xfrm>
          <a:prstGeom prst="rect">
            <a:avLst/>
          </a:prstGeom>
          <a:noFill/>
          <a:ln>
            <a:noFill/>
          </a:ln>
        </p:spPr>
        <p:txBody>
          <a:bodyPr spcFirstLastPara="1" wrap="square" lIns="91425" tIns="91425" rIns="91425" bIns="91425" anchor="t" anchorCtr="0">
            <a:noAutofit/>
          </a:bodyPr>
          <a:lstStyle>
            <a:lvl1pPr marL="457200" lvl="0" indent="-292100">
              <a:spcBef>
                <a:spcPts val="0"/>
              </a:spcBef>
              <a:spcAft>
                <a:spcPts val="0"/>
              </a:spcAft>
              <a:buClr>
                <a:schemeClr val="dk1"/>
              </a:buClr>
              <a:buSzPts val="1000"/>
              <a:buFont typeface="Archivo SemiBold"/>
              <a:buChar char="●"/>
              <a:defRPr sz="1000">
                <a:solidFill>
                  <a:schemeClr val="dk1"/>
                </a:solidFill>
                <a:latin typeface="Archivo SemiBold"/>
                <a:ea typeface="Archivo SemiBold"/>
                <a:cs typeface="Archivo SemiBold"/>
                <a:sym typeface="Archivo SemiBold"/>
              </a:defRPr>
            </a:lvl1pPr>
            <a:lvl2pPr marL="914400" lvl="1" indent="-292100">
              <a:spcBef>
                <a:spcPts val="0"/>
              </a:spcBef>
              <a:spcAft>
                <a:spcPts val="0"/>
              </a:spcAft>
              <a:buClr>
                <a:schemeClr val="dk1"/>
              </a:buClr>
              <a:buSzPts val="1000"/>
              <a:buFont typeface="Archivo SemiBold"/>
              <a:buChar char="○"/>
              <a:defRPr sz="1000">
                <a:solidFill>
                  <a:schemeClr val="dk1"/>
                </a:solidFill>
                <a:latin typeface="Archivo SemiBold"/>
                <a:ea typeface="Archivo SemiBold"/>
                <a:cs typeface="Archivo SemiBold"/>
                <a:sym typeface="Archivo SemiBold"/>
              </a:defRPr>
            </a:lvl2pPr>
            <a:lvl3pPr marL="1371600" lvl="2" indent="-292100">
              <a:spcBef>
                <a:spcPts val="0"/>
              </a:spcBef>
              <a:spcAft>
                <a:spcPts val="0"/>
              </a:spcAft>
              <a:buClr>
                <a:schemeClr val="dk1"/>
              </a:buClr>
              <a:buSzPts val="1000"/>
              <a:buFont typeface="Archivo SemiBold"/>
              <a:buChar char="■"/>
              <a:defRPr sz="1000">
                <a:solidFill>
                  <a:schemeClr val="dk1"/>
                </a:solidFill>
                <a:latin typeface="Archivo SemiBold"/>
                <a:ea typeface="Archivo SemiBold"/>
                <a:cs typeface="Archivo SemiBold"/>
                <a:sym typeface="Archivo SemiBold"/>
              </a:defRPr>
            </a:lvl3pPr>
            <a:lvl4pPr marL="1828800" lvl="3" indent="-292100">
              <a:spcBef>
                <a:spcPts val="0"/>
              </a:spcBef>
              <a:spcAft>
                <a:spcPts val="0"/>
              </a:spcAft>
              <a:buClr>
                <a:schemeClr val="dk1"/>
              </a:buClr>
              <a:buSzPts val="1000"/>
              <a:buFont typeface="Archivo SemiBold"/>
              <a:buChar char="●"/>
              <a:defRPr sz="1000">
                <a:solidFill>
                  <a:schemeClr val="dk1"/>
                </a:solidFill>
                <a:latin typeface="Archivo SemiBold"/>
                <a:ea typeface="Archivo SemiBold"/>
                <a:cs typeface="Archivo SemiBold"/>
                <a:sym typeface="Archivo SemiBold"/>
              </a:defRPr>
            </a:lvl4pPr>
            <a:lvl5pPr marL="2286000" lvl="4" indent="-292100">
              <a:spcBef>
                <a:spcPts val="0"/>
              </a:spcBef>
              <a:spcAft>
                <a:spcPts val="0"/>
              </a:spcAft>
              <a:buClr>
                <a:schemeClr val="dk1"/>
              </a:buClr>
              <a:buSzPts val="1000"/>
              <a:buFont typeface="Archivo SemiBold"/>
              <a:buChar char="○"/>
              <a:defRPr sz="1000">
                <a:solidFill>
                  <a:schemeClr val="dk1"/>
                </a:solidFill>
                <a:latin typeface="Archivo SemiBold"/>
                <a:ea typeface="Archivo SemiBold"/>
                <a:cs typeface="Archivo SemiBold"/>
                <a:sym typeface="Archivo SemiBold"/>
              </a:defRPr>
            </a:lvl5pPr>
            <a:lvl6pPr marL="2743200" lvl="5" indent="-292100">
              <a:spcBef>
                <a:spcPts val="0"/>
              </a:spcBef>
              <a:spcAft>
                <a:spcPts val="0"/>
              </a:spcAft>
              <a:buClr>
                <a:schemeClr val="dk1"/>
              </a:buClr>
              <a:buSzPts val="1000"/>
              <a:buFont typeface="Archivo SemiBold"/>
              <a:buChar char="■"/>
              <a:defRPr sz="1000">
                <a:solidFill>
                  <a:schemeClr val="dk1"/>
                </a:solidFill>
                <a:latin typeface="Archivo SemiBold"/>
                <a:ea typeface="Archivo SemiBold"/>
                <a:cs typeface="Archivo SemiBold"/>
                <a:sym typeface="Archivo SemiBold"/>
              </a:defRPr>
            </a:lvl6pPr>
            <a:lvl7pPr marL="3200400" lvl="6" indent="-292100">
              <a:spcBef>
                <a:spcPts val="0"/>
              </a:spcBef>
              <a:spcAft>
                <a:spcPts val="0"/>
              </a:spcAft>
              <a:buClr>
                <a:schemeClr val="dk1"/>
              </a:buClr>
              <a:buSzPts val="1000"/>
              <a:buFont typeface="Archivo SemiBold"/>
              <a:buChar char="●"/>
              <a:defRPr sz="1000">
                <a:solidFill>
                  <a:schemeClr val="dk1"/>
                </a:solidFill>
                <a:latin typeface="Archivo SemiBold"/>
                <a:ea typeface="Archivo SemiBold"/>
                <a:cs typeface="Archivo SemiBold"/>
                <a:sym typeface="Archivo SemiBold"/>
              </a:defRPr>
            </a:lvl7pPr>
            <a:lvl8pPr marL="3657600" lvl="7" indent="-292100">
              <a:spcBef>
                <a:spcPts val="0"/>
              </a:spcBef>
              <a:spcAft>
                <a:spcPts val="0"/>
              </a:spcAft>
              <a:buClr>
                <a:schemeClr val="dk1"/>
              </a:buClr>
              <a:buSzPts val="1000"/>
              <a:buFont typeface="Archivo SemiBold"/>
              <a:buChar char="○"/>
              <a:defRPr sz="1000">
                <a:solidFill>
                  <a:schemeClr val="dk1"/>
                </a:solidFill>
                <a:latin typeface="Archivo SemiBold"/>
                <a:ea typeface="Archivo SemiBold"/>
                <a:cs typeface="Archivo SemiBold"/>
                <a:sym typeface="Archivo SemiBold"/>
              </a:defRPr>
            </a:lvl8pPr>
            <a:lvl9pPr marL="4114800" lvl="8" indent="-292100">
              <a:spcBef>
                <a:spcPts val="0"/>
              </a:spcBef>
              <a:spcAft>
                <a:spcPts val="0"/>
              </a:spcAft>
              <a:buClr>
                <a:schemeClr val="dk1"/>
              </a:buClr>
              <a:buSzPts val="1000"/>
              <a:buFont typeface="Archivo SemiBold"/>
              <a:buChar char="■"/>
              <a:defRPr sz="1000">
                <a:solidFill>
                  <a:schemeClr val="dk1"/>
                </a:solidFill>
                <a:latin typeface="Archivo SemiBold"/>
                <a:ea typeface="Archivo SemiBold"/>
                <a:cs typeface="Archivo SemiBold"/>
                <a:sym typeface="Archivo SemiBold"/>
              </a:defRPr>
            </a:lvl9pPr>
          </a:lstStyle>
          <a:p>
            <a:endParaRPr/>
          </a:p>
        </p:txBody>
      </p:sp>
      <p:sp>
        <p:nvSpPr>
          <p:cNvPr id="53" name="Google Shape;53;p13"/>
          <p:cNvSpPr txBox="1">
            <a:spLocks noGrp="1"/>
          </p:cNvSpPr>
          <p:nvPr>
            <p:ph type="sldNum" idx="12"/>
          </p:nvPr>
        </p:nvSpPr>
        <p:spPr>
          <a:xfrm>
            <a:off x="8653375" y="4829350"/>
            <a:ext cx="490500" cy="311700"/>
          </a:xfrm>
          <a:prstGeom prst="rect">
            <a:avLst/>
          </a:prstGeom>
          <a:noFill/>
          <a:ln>
            <a:noFill/>
          </a:ln>
        </p:spPr>
        <p:txBody>
          <a:bodyPr spcFirstLastPara="1" wrap="square" lIns="91425" tIns="91425" rIns="91425" bIns="91425" anchor="t" anchorCtr="0">
            <a:noAutofit/>
          </a:bodyPr>
          <a:lstStyle>
            <a:lvl1pPr lvl="0" algn="ctr">
              <a:buNone/>
              <a:defRPr sz="800" b="1">
                <a:solidFill>
                  <a:schemeClr val="lt1"/>
                </a:solidFill>
                <a:latin typeface="Archivo"/>
                <a:ea typeface="Archivo"/>
                <a:cs typeface="Archivo"/>
                <a:sym typeface="Archivo"/>
              </a:defRPr>
            </a:lvl1pPr>
            <a:lvl2pPr lvl="1" algn="ctr">
              <a:buNone/>
              <a:defRPr sz="800" b="1">
                <a:solidFill>
                  <a:schemeClr val="lt1"/>
                </a:solidFill>
                <a:latin typeface="Archivo"/>
                <a:ea typeface="Archivo"/>
                <a:cs typeface="Archivo"/>
                <a:sym typeface="Archivo"/>
              </a:defRPr>
            </a:lvl2pPr>
            <a:lvl3pPr lvl="2" algn="ctr">
              <a:buNone/>
              <a:defRPr sz="800" b="1">
                <a:solidFill>
                  <a:schemeClr val="lt1"/>
                </a:solidFill>
                <a:latin typeface="Archivo"/>
                <a:ea typeface="Archivo"/>
                <a:cs typeface="Archivo"/>
                <a:sym typeface="Archivo"/>
              </a:defRPr>
            </a:lvl3pPr>
            <a:lvl4pPr lvl="3" algn="ctr">
              <a:buNone/>
              <a:defRPr sz="800" b="1">
                <a:solidFill>
                  <a:schemeClr val="lt1"/>
                </a:solidFill>
                <a:latin typeface="Archivo"/>
                <a:ea typeface="Archivo"/>
                <a:cs typeface="Archivo"/>
                <a:sym typeface="Archivo"/>
              </a:defRPr>
            </a:lvl4pPr>
            <a:lvl5pPr lvl="4" algn="ctr">
              <a:buNone/>
              <a:defRPr sz="800" b="1">
                <a:solidFill>
                  <a:schemeClr val="lt1"/>
                </a:solidFill>
                <a:latin typeface="Archivo"/>
                <a:ea typeface="Archivo"/>
                <a:cs typeface="Archivo"/>
                <a:sym typeface="Archivo"/>
              </a:defRPr>
            </a:lvl5pPr>
            <a:lvl6pPr lvl="5" algn="ctr">
              <a:buNone/>
              <a:defRPr sz="800" b="1">
                <a:solidFill>
                  <a:schemeClr val="lt1"/>
                </a:solidFill>
                <a:latin typeface="Archivo"/>
                <a:ea typeface="Archivo"/>
                <a:cs typeface="Archivo"/>
                <a:sym typeface="Archivo"/>
              </a:defRPr>
            </a:lvl6pPr>
            <a:lvl7pPr lvl="6" algn="ctr">
              <a:buNone/>
              <a:defRPr sz="800" b="1">
                <a:solidFill>
                  <a:schemeClr val="lt1"/>
                </a:solidFill>
                <a:latin typeface="Archivo"/>
                <a:ea typeface="Archivo"/>
                <a:cs typeface="Archivo"/>
                <a:sym typeface="Archivo"/>
              </a:defRPr>
            </a:lvl7pPr>
            <a:lvl8pPr lvl="7" algn="ctr">
              <a:buNone/>
              <a:defRPr sz="800" b="1">
                <a:solidFill>
                  <a:schemeClr val="lt1"/>
                </a:solidFill>
                <a:latin typeface="Archivo"/>
                <a:ea typeface="Archivo"/>
                <a:cs typeface="Archivo"/>
                <a:sym typeface="Archivo"/>
              </a:defRPr>
            </a:lvl8pPr>
            <a:lvl9pPr lvl="8" algn="ctr">
              <a:buNone/>
              <a:defRPr sz="800" b="1">
                <a:solidFill>
                  <a:schemeClr val="lt1"/>
                </a:solidFill>
                <a:latin typeface="Archivo"/>
                <a:ea typeface="Archivo"/>
                <a:cs typeface="Archivo"/>
                <a:sym typeface="Archivo"/>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 id="2147483686" r:id="rId28"/>
    <p:sldLayoutId id="2147483687" r:id="rId29"/>
    <p:sldLayoutId id="2147483688" r:id="rId30"/>
    <p:sldLayoutId id="2147483689" r:id="rId3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79">
          <p15:clr>
            <a:srgbClr val="E46962"/>
          </p15:clr>
        </p15:guide>
        <p15:guide id="2" pos="158">
          <p15:clr>
            <a:srgbClr val="E46962"/>
          </p15:clr>
        </p15:guide>
        <p15:guide id="3" orient="horz" pos="79">
          <p15:clr>
            <a:srgbClr val="E46962"/>
          </p15:clr>
        </p15:guide>
        <p15:guide id="4" pos="581">
          <p15:clr>
            <a:srgbClr val="E46962"/>
          </p15:clr>
        </p15:guide>
        <p15:guide id="5" pos="660">
          <p15:clr>
            <a:srgbClr val="E46962"/>
          </p15:clr>
        </p15:guide>
        <p15:guide id="6" pos="1083">
          <p15:clr>
            <a:srgbClr val="E46962"/>
          </p15:clr>
        </p15:guide>
        <p15:guide id="7" pos="1163">
          <p15:clr>
            <a:srgbClr val="E46962"/>
          </p15:clr>
        </p15:guide>
        <p15:guide id="8" pos="1585">
          <p15:clr>
            <a:srgbClr val="E46962"/>
          </p15:clr>
        </p15:guide>
        <p15:guide id="9" pos="1665">
          <p15:clr>
            <a:srgbClr val="E46962"/>
          </p15:clr>
        </p15:guide>
        <p15:guide id="10" pos="2088">
          <p15:clr>
            <a:srgbClr val="E46962"/>
          </p15:clr>
        </p15:guide>
        <p15:guide id="11" pos="2167">
          <p15:clr>
            <a:srgbClr val="E46962"/>
          </p15:clr>
        </p15:guide>
        <p15:guide id="12" pos="2590">
          <p15:clr>
            <a:srgbClr val="E46962"/>
          </p15:clr>
        </p15:guide>
        <p15:guide id="13" pos="2669">
          <p15:clr>
            <a:srgbClr val="E46962"/>
          </p15:clr>
        </p15:guide>
        <p15:guide id="14" pos="3092">
          <p15:clr>
            <a:srgbClr val="E46962"/>
          </p15:clr>
        </p15:guide>
        <p15:guide id="15" pos="3171">
          <p15:clr>
            <a:srgbClr val="E46962"/>
          </p15:clr>
        </p15:guide>
        <p15:guide id="16" pos="3594">
          <p15:clr>
            <a:srgbClr val="E46962"/>
          </p15:clr>
        </p15:guide>
        <p15:guide id="17" pos="3673">
          <p15:clr>
            <a:srgbClr val="E46962"/>
          </p15:clr>
        </p15:guide>
        <p15:guide id="18" pos="4096">
          <p15:clr>
            <a:srgbClr val="E46962"/>
          </p15:clr>
        </p15:guide>
        <p15:guide id="19" pos="4175">
          <p15:clr>
            <a:srgbClr val="E46962"/>
          </p15:clr>
        </p15:guide>
        <p15:guide id="20" pos="4598">
          <p15:clr>
            <a:srgbClr val="E46962"/>
          </p15:clr>
        </p15:guide>
        <p15:guide id="21" pos="4677">
          <p15:clr>
            <a:srgbClr val="E46962"/>
          </p15:clr>
        </p15:guide>
        <p15:guide id="22" pos="5100">
          <p15:clr>
            <a:srgbClr val="E46962"/>
          </p15:clr>
        </p15:guide>
        <p15:guide id="23" pos="5179">
          <p15:clr>
            <a:srgbClr val="E46962"/>
          </p15:clr>
        </p15:guide>
        <p15:guide id="24" pos="5602">
          <p15:clr>
            <a:srgbClr val="E46962"/>
          </p15:clr>
        </p15:guide>
        <p15:guide id="25" pos="5681">
          <p15:clr>
            <a:srgbClr val="E46962"/>
          </p15:clr>
        </p15:guide>
        <p15:guide id="26" orient="horz" pos="2961">
          <p15:clr>
            <a:srgbClr val="E46962"/>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3" Type="http://schemas.openxmlformats.org/officeDocument/2006/relationships/hyperlink" Target="http://drive.google.com/file/d/1WZtq5xG4-mzoUYPZgm2mtNq_xNwztcjo/view" TargetMode="External"/><Relationship Id="rId2" Type="http://schemas.openxmlformats.org/officeDocument/2006/relationships/notesSlide" Target="../notesSlides/notesSlide16.xml"/><Relationship Id="rId1" Type="http://schemas.openxmlformats.org/officeDocument/2006/relationships/slideLayout" Target="../slideLayouts/slideLayout17.xml"/><Relationship Id="rId4" Type="http://schemas.openxmlformats.org/officeDocument/2006/relationships/image" Target="../media/image4.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8" Type="http://schemas.openxmlformats.org/officeDocument/2006/relationships/hyperlink" Target="https://doi.org/10.1007/s40489-020-00197-9" TargetMode="External"/><Relationship Id="rId3" Type="http://schemas.openxmlformats.org/officeDocument/2006/relationships/hyperlink" Target="https://www.aucd.org/" TargetMode="External"/><Relationship Id="rId7" Type="http://schemas.openxmlformats.org/officeDocument/2006/relationships/hyperlink" Target="https://www.healthline.com/health/autism/autism-masking" TargetMode="External"/><Relationship Id="rId2" Type="http://schemas.openxmlformats.org/officeDocument/2006/relationships/notesSlide" Target="../notesSlides/notesSlide23.xml"/><Relationship Id="rId1" Type="http://schemas.openxmlformats.org/officeDocument/2006/relationships/slideLayout" Target="../slideLayouts/slideLayout17.xml"/><Relationship Id="rId6" Type="http://schemas.openxmlformats.org/officeDocument/2006/relationships/hyperlink" Target="https://doi.org/10.1177/13623613231183059" TargetMode="External"/><Relationship Id="rId5" Type="http://schemas.openxmlformats.org/officeDocument/2006/relationships/hyperlink" Target="https://doi.org/10.1080/08856257.2017.1312797" TargetMode="External"/><Relationship Id="rId4" Type="http://schemas.openxmlformats.org/officeDocument/2006/relationships/hyperlink" Target="https://doi.org/10.1016/j.rasd.2022.102069"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doi.org/10.1371/journal.pone.0290001" TargetMode="External"/><Relationship Id="rId3" Type="http://schemas.openxmlformats.org/officeDocument/2006/relationships/hyperlink" Target="https://doi.org/10.1007/s10803-017-3166-5" TargetMode="External"/><Relationship Id="rId7" Type="http://schemas.openxmlformats.org/officeDocument/2006/relationships/hyperlink" Target="https://doi.org/10.1089/aut.2020.0043" TargetMode="External"/><Relationship Id="rId2" Type="http://schemas.openxmlformats.org/officeDocument/2006/relationships/notesSlide" Target="../notesSlides/notesSlide24.xml"/><Relationship Id="rId1" Type="http://schemas.openxmlformats.org/officeDocument/2006/relationships/slideLayout" Target="../slideLayouts/slideLayout17.xml"/><Relationship Id="rId6" Type="http://schemas.openxmlformats.org/officeDocument/2006/relationships/hyperlink" Target="https://www.psychologytoday.com/us/blog/inspectrum/202308/tiktok-videos-on-autism-largely-inaccurate" TargetMode="External"/><Relationship Id="rId11" Type="http://schemas.openxmlformats.org/officeDocument/2006/relationships/hyperlink" Target="http://dx.doi.org/10.1016/j.rasd.2015.11.013" TargetMode="External"/><Relationship Id="rId5" Type="http://schemas.openxmlformats.org/officeDocument/2006/relationships/hyperlink" Target="https://doi.org/10.1089/aut.2020.0083" TargetMode="External"/><Relationship Id="rId10" Type="http://schemas.openxmlformats.org/officeDocument/2006/relationships/hyperlink" Target="https://www.spectrumnews.org/deep-dive/the-costs-of-camouflaging-autism/" TargetMode="External"/><Relationship Id="rId4" Type="http://schemas.openxmlformats.org/officeDocument/2006/relationships/hyperlink" Target="https://doi.org/10.1177/1362361319878559" TargetMode="External"/><Relationship Id="rId9" Type="http://schemas.openxmlformats.org/officeDocument/2006/relationships/hyperlink" Target="https://doi.org/10.1159/000524122" TargetMode="Externa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7.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45"/>
          <p:cNvSpPr txBox="1">
            <a:spLocks noGrp="1"/>
          </p:cNvSpPr>
          <p:nvPr>
            <p:ph type="title"/>
          </p:nvPr>
        </p:nvSpPr>
        <p:spPr>
          <a:xfrm>
            <a:off x="3020750" y="1187575"/>
            <a:ext cx="3102600" cy="1491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ASD</a:t>
            </a:r>
            <a:endParaRPr/>
          </a:p>
          <a:p>
            <a:pPr marL="0" lvl="0" indent="0" algn="ctr" rtl="0">
              <a:spcBef>
                <a:spcPts val="0"/>
              </a:spcBef>
              <a:spcAft>
                <a:spcPts val="0"/>
              </a:spcAft>
              <a:buNone/>
            </a:pPr>
            <a:r>
              <a:rPr lang="en"/>
              <a:t>Masking</a:t>
            </a:r>
            <a:endParaRPr/>
          </a:p>
        </p:txBody>
      </p:sp>
      <p:sp>
        <p:nvSpPr>
          <p:cNvPr id="338" name="Google Shape;338;p45"/>
          <p:cNvSpPr txBox="1">
            <a:spLocks noGrp="1"/>
          </p:cNvSpPr>
          <p:nvPr>
            <p:ph type="subTitle" idx="1"/>
          </p:nvPr>
        </p:nvSpPr>
        <p:spPr>
          <a:xfrm>
            <a:off x="3020750" y="2954970"/>
            <a:ext cx="3102600" cy="845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LD Meeting</a:t>
            </a:r>
            <a:endParaRPr/>
          </a:p>
          <a:p>
            <a:pPr marL="0" lvl="0" indent="0" algn="ctr" rtl="0">
              <a:spcBef>
                <a:spcPts val="0"/>
              </a:spcBef>
              <a:spcAft>
                <a:spcPts val="0"/>
              </a:spcAft>
              <a:buNone/>
            </a:pPr>
            <a:r>
              <a:rPr lang="en"/>
              <a:t>April 11th, 2025</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46"/>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a:t>
            </a:fld>
            <a:endParaRPr/>
          </a:p>
        </p:txBody>
      </p:sp>
      <p:sp>
        <p:nvSpPr>
          <p:cNvPr id="344" name="Google Shape;344;p46"/>
          <p:cNvSpPr txBox="1">
            <a:spLocks noGrp="1"/>
          </p:cNvSpPr>
          <p:nvPr>
            <p:ph type="subTitle" idx="1"/>
          </p:nvPr>
        </p:nvSpPr>
        <p:spPr>
          <a:xfrm>
            <a:off x="450150" y="1036475"/>
            <a:ext cx="8243700" cy="3608400"/>
          </a:xfrm>
          <a:prstGeom prst="rect">
            <a:avLst/>
          </a:prstGeom>
        </p:spPr>
        <p:txBody>
          <a:bodyPr spcFirstLastPara="1" wrap="square" lIns="91425" tIns="91425" rIns="91425" bIns="91425" anchor="t" anchorCtr="0">
            <a:noAutofit/>
          </a:bodyPr>
          <a:lstStyle/>
          <a:p>
            <a:pPr marL="457200" lvl="0" indent="-374650" algn="l" rtl="0">
              <a:spcBef>
                <a:spcPts val="0"/>
              </a:spcBef>
              <a:spcAft>
                <a:spcPts val="0"/>
              </a:spcAft>
              <a:buSzPts val="2300"/>
              <a:buChar char="●"/>
            </a:pPr>
            <a:r>
              <a:rPr lang="en" sz="2300" b="0"/>
              <a:t>Diagnosing ASD is a complex process and a competency area that I’m still in the process of developing. </a:t>
            </a:r>
            <a:endParaRPr sz="2300" b="0"/>
          </a:p>
          <a:p>
            <a:pPr marL="457200" lvl="0" indent="-374650" algn="l" rtl="0">
              <a:spcBef>
                <a:spcPts val="0"/>
              </a:spcBef>
              <a:spcAft>
                <a:spcPts val="0"/>
              </a:spcAft>
              <a:buSzPts val="2300"/>
              <a:buChar char="●"/>
            </a:pPr>
            <a:r>
              <a:rPr lang="en" sz="2300" b="0"/>
              <a:t>I have a healthy skepticism of the masking phenomenon due to the available research. </a:t>
            </a:r>
            <a:endParaRPr sz="2300" b="0"/>
          </a:p>
          <a:p>
            <a:pPr marL="457200" lvl="0" indent="-374650" algn="l" rtl="0">
              <a:spcBef>
                <a:spcPts val="0"/>
              </a:spcBef>
              <a:spcAft>
                <a:spcPts val="0"/>
              </a:spcAft>
              <a:buSzPts val="2300"/>
              <a:buChar char="●"/>
            </a:pPr>
            <a:r>
              <a:rPr lang="en" sz="2300" b="0"/>
              <a:t>I will be using identity-first (i.e. “Autistic person”) rather than person-first language as typically preferred by the Autistic community.</a:t>
            </a:r>
            <a:endParaRPr sz="2300" baseline="30000">
              <a:solidFill>
                <a:schemeClr val="dk2"/>
              </a:solidFill>
            </a:endParaRPr>
          </a:p>
        </p:txBody>
      </p:sp>
      <p:sp>
        <p:nvSpPr>
          <p:cNvPr id="345" name="Google Shape;345;p46"/>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DisclosureS </a:t>
            </a:r>
            <a:r>
              <a:rPr lang="en" sz="3100" baseline="30000"/>
              <a:t> 3</a:t>
            </a:r>
            <a:r>
              <a:rPr lang="en"/>
              <a:t> </a:t>
            </a:r>
            <a:endParaRPr/>
          </a:p>
        </p:txBody>
      </p:sp>
      <p:pic>
        <p:nvPicPr>
          <p:cNvPr id="346" name="Google Shape;346;p46" descr="Logo-AUCD"/>
          <p:cNvPicPr preferRelativeResize="0"/>
          <p:nvPr/>
        </p:nvPicPr>
        <p:blipFill>
          <a:blip r:embed="rId3">
            <a:alphaModFix/>
          </a:blip>
          <a:stretch>
            <a:fillRect/>
          </a:stretch>
        </p:blipFill>
        <p:spPr>
          <a:xfrm>
            <a:off x="5705304" y="3813725"/>
            <a:ext cx="2958847" cy="887650"/>
          </a:xfrm>
          <a:prstGeom prst="rect">
            <a:avLst/>
          </a:prstGeom>
          <a:noFill/>
          <a:ln>
            <a:noFill/>
          </a:ln>
        </p:spPr>
      </p:pic>
      <p:pic>
        <p:nvPicPr>
          <p:cNvPr id="347" name="Google Shape;347;p46"/>
          <p:cNvPicPr preferRelativeResize="0"/>
          <p:nvPr/>
        </p:nvPicPr>
        <p:blipFill>
          <a:blip r:embed="rId4">
            <a:alphaModFix/>
          </a:blip>
          <a:stretch>
            <a:fillRect/>
          </a:stretch>
        </p:blipFill>
        <p:spPr>
          <a:xfrm>
            <a:off x="3668650" y="3685100"/>
            <a:ext cx="1806700" cy="101627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47"/>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a:t>
            </a:fld>
            <a:endParaRPr/>
          </a:p>
        </p:txBody>
      </p:sp>
      <p:sp>
        <p:nvSpPr>
          <p:cNvPr id="353" name="Google Shape;353;p47"/>
          <p:cNvSpPr txBox="1">
            <a:spLocks noGrp="1"/>
          </p:cNvSpPr>
          <p:nvPr>
            <p:ph type="subTitle" idx="1"/>
          </p:nvPr>
        </p:nvSpPr>
        <p:spPr>
          <a:xfrm>
            <a:off x="450150" y="1036475"/>
            <a:ext cx="8243700" cy="3608400"/>
          </a:xfrm>
          <a:prstGeom prst="rect">
            <a:avLst/>
          </a:prstGeom>
        </p:spPr>
        <p:txBody>
          <a:bodyPr spcFirstLastPara="1" wrap="square" lIns="91425" tIns="91425" rIns="91425" bIns="91425" anchor="t" anchorCtr="0">
            <a:noAutofit/>
          </a:bodyPr>
          <a:lstStyle/>
          <a:p>
            <a:pPr marL="457200" lvl="0" indent="-374650" algn="l" rtl="0">
              <a:spcBef>
                <a:spcPts val="0"/>
              </a:spcBef>
              <a:spcAft>
                <a:spcPts val="0"/>
              </a:spcAft>
              <a:buSzPts val="2300"/>
              <a:buAutoNum type="arabicPeriod"/>
            </a:pPr>
            <a:r>
              <a:rPr lang="en" sz="2300" b="0"/>
              <a:t>What is the diagnostic criteria for ASD?</a:t>
            </a:r>
            <a:endParaRPr sz="2300" b="0"/>
          </a:p>
          <a:p>
            <a:pPr marL="457200" lvl="0" indent="-374650" algn="l" rtl="0">
              <a:spcBef>
                <a:spcPts val="0"/>
              </a:spcBef>
              <a:spcAft>
                <a:spcPts val="0"/>
              </a:spcAft>
              <a:buSzPts val="2300"/>
              <a:buAutoNum type="arabicPeriod"/>
            </a:pPr>
            <a:r>
              <a:rPr lang="en" sz="2300" b="0"/>
              <a:t>What is masking?</a:t>
            </a:r>
            <a:endParaRPr sz="2300" b="0"/>
          </a:p>
          <a:p>
            <a:pPr marL="457200" lvl="0" indent="-374650" algn="l" rtl="0">
              <a:spcBef>
                <a:spcPts val="0"/>
              </a:spcBef>
              <a:spcAft>
                <a:spcPts val="0"/>
              </a:spcAft>
              <a:buSzPts val="2300"/>
              <a:buAutoNum type="arabicPeriod"/>
            </a:pPr>
            <a:r>
              <a:rPr lang="en" sz="2300" b="0"/>
              <a:t>What are the benefits and risks of masking?</a:t>
            </a:r>
            <a:endParaRPr sz="2300" b="0"/>
          </a:p>
          <a:p>
            <a:pPr marL="457200" lvl="0" indent="-374650" algn="l" rtl="0">
              <a:spcBef>
                <a:spcPts val="0"/>
              </a:spcBef>
              <a:spcAft>
                <a:spcPts val="0"/>
              </a:spcAft>
              <a:buSzPts val="2300"/>
              <a:buAutoNum type="arabicPeriod"/>
            </a:pPr>
            <a:r>
              <a:rPr lang="en" sz="2300" b="0"/>
              <a:t>What are some highlights of the research on masking? </a:t>
            </a:r>
            <a:endParaRPr sz="2300" b="0"/>
          </a:p>
          <a:p>
            <a:pPr marL="457200" lvl="0" indent="-374650" algn="l" rtl="0">
              <a:spcBef>
                <a:spcPts val="0"/>
              </a:spcBef>
              <a:spcAft>
                <a:spcPts val="0"/>
              </a:spcAft>
              <a:buSzPts val="2300"/>
              <a:buAutoNum type="arabicPeriod"/>
            </a:pPr>
            <a:r>
              <a:rPr lang="en" sz="2300" b="0"/>
              <a:t>Is masking ASD-specific?</a:t>
            </a:r>
            <a:endParaRPr sz="2300" b="0"/>
          </a:p>
          <a:p>
            <a:pPr marL="457200" lvl="0" indent="-374650" algn="l" rtl="0">
              <a:spcBef>
                <a:spcPts val="0"/>
              </a:spcBef>
              <a:spcAft>
                <a:spcPts val="0"/>
              </a:spcAft>
              <a:buSzPts val="2300"/>
              <a:buAutoNum type="arabicPeriod"/>
            </a:pPr>
            <a:r>
              <a:rPr lang="en" sz="2300" b="0"/>
              <a:t>Is masking a diagnostic term? </a:t>
            </a:r>
            <a:endParaRPr sz="2300" b="0"/>
          </a:p>
          <a:p>
            <a:pPr marL="457200" lvl="0" indent="-374650" algn="l" rtl="0">
              <a:spcBef>
                <a:spcPts val="0"/>
              </a:spcBef>
              <a:spcAft>
                <a:spcPts val="0"/>
              </a:spcAft>
              <a:buSzPts val="2300"/>
              <a:buAutoNum type="arabicPeriod"/>
            </a:pPr>
            <a:r>
              <a:rPr lang="en" sz="2300" b="0"/>
              <a:t>What are the future implications for interventions?</a:t>
            </a:r>
            <a:endParaRPr sz="2300" b="0"/>
          </a:p>
        </p:txBody>
      </p:sp>
      <p:sp>
        <p:nvSpPr>
          <p:cNvPr id="354" name="Google Shape;354;p47"/>
          <p:cNvSpPr txBox="1">
            <a:spLocks noGrp="1"/>
          </p:cNvSpPr>
          <p:nvPr>
            <p:ph type="title"/>
          </p:nvPr>
        </p:nvSpPr>
        <p:spPr>
          <a:xfrm>
            <a:off x="447800" y="391328"/>
            <a:ext cx="8243700" cy="77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Questions to be Discussed</a:t>
            </a:r>
            <a:endParaRPr/>
          </a:p>
        </p:txBody>
      </p:sp>
      <p:pic>
        <p:nvPicPr>
          <p:cNvPr id="355" name="Google Shape;355;p47"/>
          <p:cNvPicPr preferRelativeResize="0"/>
          <p:nvPr/>
        </p:nvPicPr>
        <p:blipFill>
          <a:blip r:embed="rId3">
            <a:alphaModFix/>
          </a:blip>
          <a:stretch>
            <a:fillRect/>
          </a:stretch>
        </p:blipFill>
        <p:spPr>
          <a:xfrm>
            <a:off x="3668650" y="3685100"/>
            <a:ext cx="1806700" cy="101627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48"/>
          <p:cNvSpPr txBox="1">
            <a:spLocks noGrp="1"/>
          </p:cNvSpPr>
          <p:nvPr>
            <p:ph type="title"/>
          </p:nvPr>
        </p:nvSpPr>
        <p:spPr>
          <a:xfrm>
            <a:off x="2446825" y="1524800"/>
            <a:ext cx="4250100" cy="209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Question 1: </a:t>
            </a:r>
            <a:endParaRPr dirty="0"/>
          </a:p>
          <a:p>
            <a:pPr marL="0" lvl="0" indent="0" algn="ctr" rtl="0">
              <a:spcBef>
                <a:spcPts val="0"/>
              </a:spcBef>
              <a:spcAft>
                <a:spcPts val="0"/>
              </a:spcAft>
              <a:buNone/>
            </a:pPr>
            <a:r>
              <a:rPr lang="en" dirty="0"/>
              <a:t>What is the DSM-5-TR Diagnostic Criteria for ASD?</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p49"/>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5</a:t>
            </a:fld>
            <a:endParaRPr/>
          </a:p>
        </p:txBody>
      </p:sp>
      <p:sp>
        <p:nvSpPr>
          <p:cNvPr id="366" name="Google Shape;366;p49"/>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What is ASD? </a:t>
            </a:r>
            <a:r>
              <a:rPr lang="en" sz="3100" baseline="30000"/>
              <a:t>2</a:t>
            </a:r>
            <a:endParaRPr sz="3100" baseline="30000"/>
          </a:p>
        </p:txBody>
      </p:sp>
      <p:graphicFrame>
        <p:nvGraphicFramePr>
          <p:cNvPr id="367" name="Google Shape;367;p49"/>
          <p:cNvGraphicFramePr/>
          <p:nvPr/>
        </p:nvGraphicFramePr>
        <p:xfrm>
          <a:off x="619363" y="1082938"/>
          <a:ext cx="7900575" cy="3703260"/>
        </p:xfrm>
        <a:graphic>
          <a:graphicData uri="http://schemas.openxmlformats.org/drawingml/2006/table">
            <a:tbl>
              <a:tblPr>
                <a:noFill/>
                <a:tableStyleId>{212E2C45-A590-4D78-8949-0047948672C0}</a:tableStyleId>
              </a:tblPr>
              <a:tblGrid>
                <a:gridCol w="4311675">
                  <a:extLst>
                    <a:ext uri="{9D8B030D-6E8A-4147-A177-3AD203B41FA5}">
                      <a16:colId xmlns:a16="http://schemas.microsoft.com/office/drawing/2014/main" val="20000"/>
                    </a:ext>
                  </a:extLst>
                </a:gridCol>
                <a:gridCol w="3588900">
                  <a:extLst>
                    <a:ext uri="{9D8B030D-6E8A-4147-A177-3AD203B41FA5}">
                      <a16:colId xmlns:a16="http://schemas.microsoft.com/office/drawing/2014/main" val="20001"/>
                    </a:ext>
                  </a:extLst>
                </a:gridCol>
              </a:tblGrid>
              <a:tr h="491350">
                <a:tc>
                  <a:txBody>
                    <a:bodyPr/>
                    <a:lstStyle/>
                    <a:p>
                      <a:pPr marL="0" lvl="0" indent="0" algn="l" rtl="0">
                        <a:spcBef>
                          <a:spcPts val="0"/>
                        </a:spcBef>
                        <a:spcAft>
                          <a:spcPts val="0"/>
                        </a:spcAft>
                        <a:buNone/>
                      </a:pPr>
                      <a:r>
                        <a:rPr lang="en" sz="2100" b="1">
                          <a:solidFill>
                            <a:schemeClr val="dk1"/>
                          </a:solidFill>
                          <a:latin typeface="Archivo"/>
                          <a:ea typeface="Archivo"/>
                          <a:cs typeface="Archivo"/>
                          <a:sym typeface="Archivo"/>
                        </a:rPr>
                        <a:t>Criteria A</a:t>
                      </a:r>
                      <a:endParaRPr sz="2100" b="1" baseline="30000">
                        <a:solidFill>
                          <a:schemeClr val="dk2"/>
                        </a:solidFill>
                        <a:latin typeface="Archivo"/>
                        <a:ea typeface="Archivo"/>
                        <a:cs typeface="Archivo"/>
                        <a:sym typeface="Archivo"/>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spcBef>
                          <a:spcPts val="0"/>
                        </a:spcBef>
                        <a:spcAft>
                          <a:spcPts val="0"/>
                        </a:spcAft>
                        <a:buNone/>
                      </a:pPr>
                      <a:r>
                        <a:rPr lang="en" sz="2100" b="1">
                          <a:solidFill>
                            <a:schemeClr val="dk1"/>
                          </a:solidFill>
                          <a:latin typeface="Archivo"/>
                          <a:ea typeface="Archivo"/>
                          <a:cs typeface="Archivo"/>
                          <a:sym typeface="Archivo"/>
                        </a:rPr>
                        <a:t>Criteria B</a:t>
                      </a:r>
                      <a:endParaRPr sz="2100" b="1" baseline="30000">
                        <a:solidFill>
                          <a:schemeClr val="dk2"/>
                        </a:solidFill>
                        <a:latin typeface="Archivo"/>
                        <a:ea typeface="Archivo"/>
                        <a:cs typeface="Archivo"/>
                        <a:sym typeface="Archivo"/>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0"/>
                  </a:ext>
                </a:extLst>
              </a:tr>
              <a:tr h="3127075">
                <a:tc>
                  <a:txBody>
                    <a:bodyPr/>
                    <a:lstStyle/>
                    <a:p>
                      <a:pPr marL="0" lvl="0" indent="0" algn="l" rtl="0">
                        <a:spcBef>
                          <a:spcPts val="0"/>
                        </a:spcBef>
                        <a:spcAft>
                          <a:spcPts val="0"/>
                        </a:spcAft>
                        <a:buNone/>
                      </a:pPr>
                      <a:r>
                        <a:rPr lang="en" sz="1800">
                          <a:solidFill>
                            <a:schemeClr val="dk1"/>
                          </a:solidFill>
                          <a:latin typeface="Archivo"/>
                          <a:ea typeface="Archivo"/>
                          <a:cs typeface="Archivo"/>
                          <a:sym typeface="Archivo"/>
                        </a:rPr>
                        <a:t>Persistent deficits in social communication and social interaction across multiple contexts including: </a:t>
                      </a:r>
                      <a:endParaRPr sz="1800">
                        <a:solidFill>
                          <a:schemeClr val="dk1"/>
                        </a:solidFill>
                        <a:latin typeface="Archivo"/>
                        <a:ea typeface="Archivo"/>
                        <a:cs typeface="Archivo"/>
                        <a:sym typeface="Archivo"/>
                      </a:endParaRPr>
                    </a:p>
                    <a:p>
                      <a:pPr marL="457200" lvl="0" indent="-342900" algn="l" rtl="0">
                        <a:spcBef>
                          <a:spcPts val="0"/>
                        </a:spcBef>
                        <a:spcAft>
                          <a:spcPts val="0"/>
                        </a:spcAft>
                        <a:buClr>
                          <a:schemeClr val="dk1"/>
                        </a:buClr>
                        <a:buSzPts val="1800"/>
                        <a:buFont typeface="Archivo"/>
                        <a:buChar char="-"/>
                      </a:pPr>
                      <a:r>
                        <a:rPr lang="en" sz="1800">
                          <a:solidFill>
                            <a:schemeClr val="dk1"/>
                          </a:solidFill>
                          <a:latin typeface="Archivo"/>
                          <a:ea typeface="Archivo"/>
                          <a:cs typeface="Archivo"/>
                          <a:sym typeface="Archivo"/>
                        </a:rPr>
                        <a:t>Social-emotional reciprocity </a:t>
                      </a:r>
                      <a:endParaRPr sz="1800">
                        <a:solidFill>
                          <a:schemeClr val="dk1"/>
                        </a:solidFill>
                        <a:latin typeface="Archivo"/>
                        <a:ea typeface="Archivo"/>
                        <a:cs typeface="Archivo"/>
                        <a:sym typeface="Archivo"/>
                      </a:endParaRPr>
                    </a:p>
                    <a:p>
                      <a:pPr marL="457200" lvl="0" indent="-342900" algn="l" rtl="0">
                        <a:spcBef>
                          <a:spcPts val="0"/>
                        </a:spcBef>
                        <a:spcAft>
                          <a:spcPts val="0"/>
                        </a:spcAft>
                        <a:buClr>
                          <a:schemeClr val="dk1"/>
                        </a:buClr>
                        <a:buSzPts val="1800"/>
                        <a:buFont typeface="Archivo"/>
                        <a:buChar char="-"/>
                      </a:pPr>
                      <a:r>
                        <a:rPr lang="en" sz="1800">
                          <a:solidFill>
                            <a:schemeClr val="dk1"/>
                          </a:solidFill>
                          <a:latin typeface="Archivo"/>
                          <a:ea typeface="Archivo"/>
                          <a:cs typeface="Archivo"/>
                          <a:sym typeface="Archivo"/>
                        </a:rPr>
                        <a:t>Non-verbal behaviours </a:t>
                      </a:r>
                      <a:endParaRPr sz="1800">
                        <a:solidFill>
                          <a:schemeClr val="dk1"/>
                        </a:solidFill>
                        <a:latin typeface="Archivo"/>
                        <a:ea typeface="Archivo"/>
                        <a:cs typeface="Archivo"/>
                        <a:sym typeface="Archivo"/>
                      </a:endParaRPr>
                    </a:p>
                    <a:p>
                      <a:pPr marL="457200" lvl="0" indent="-342900" algn="l" rtl="0">
                        <a:spcBef>
                          <a:spcPts val="0"/>
                        </a:spcBef>
                        <a:spcAft>
                          <a:spcPts val="0"/>
                        </a:spcAft>
                        <a:buClr>
                          <a:schemeClr val="dk1"/>
                        </a:buClr>
                        <a:buSzPts val="1800"/>
                        <a:buFont typeface="Archivo"/>
                        <a:buChar char="-"/>
                      </a:pPr>
                      <a:r>
                        <a:rPr lang="en" sz="1800">
                          <a:solidFill>
                            <a:schemeClr val="dk1"/>
                          </a:solidFill>
                          <a:latin typeface="Archivo"/>
                          <a:ea typeface="Archivo"/>
                          <a:cs typeface="Archivo"/>
                          <a:sym typeface="Archivo"/>
                        </a:rPr>
                        <a:t>Understanding and developing relationships </a:t>
                      </a:r>
                      <a:endParaRPr sz="1800">
                        <a:solidFill>
                          <a:schemeClr val="dk1"/>
                        </a:solidFill>
                        <a:latin typeface="Archivo"/>
                        <a:ea typeface="Archivo"/>
                        <a:cs typeface="Archivo"/>
                        <a:sym typeface="Archivo"/>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spcBef>
                          <a:spcPts val="0"/>
                        </a:spcBef>
                        <a:spcAft>
                          <a:spcPts val="0"/>
                        </a:spcAft>
                        <a:buNone/>
                      </a:pPr>
                      <a:r>
                        <a:rPr lang="en" sz="1800">
                          <a:solidFill>
                            <a:schemeClr val="dk1"/>
                          </a:solidFill>
                          <a:latin typeface="Archivo"/>
                          <a:ea typeface="Archivo"/>
                          <a:cs typeface="Archivo"/>
                          <a:sym typeface="Archivo"/>
                        </a:rPr>
                        <a:t>Restricted, repetitive patterns of behaviour, interests, or activities (need </a:t>
                      </a:r>
                      <a:r>
                        <a:rPr lang="en" sz="1800" u="sng">
                          <a:solidFill>
                            <a:schemeClr val="dk1"/>
                          </a:solidFill>
                          <a:latin typeface="Archivo"/>
                          <a:ea typeface="Archivo"/>
                          <a:cs typeface="Archivo"/>
                          <a:sym typeface="Archivo"/>
                        </a:rPr>
                        <a:t>2 or more</a:t>
                      </a:r>
                      <a:r>
                        <a:rPr lang="en" sz="1800">
                          <a:solidFill>
                            <a:schemeClr val="dk1"/>
                          </a:solidFill>
                          <a:latin typeface="Archivo"/>
                          <a:ea typeface="Archivo"/>
                          <a:cs typeface="Archivo"/>
                          <a:sym typeface="Archivo"/>
                        </a:rPr>
                        <a:t>):</a:t>
                      </a:r>
                      <a:endParaRPr sz="1800">
                        <a:solidFill>
                          <a:schemeClr val="dk1"/>
                        </a:solidFill>
                        <a:latin typeface="Archivo"/>
                        <a:ea typeface="Archivo"/>
                        <a:cs typeface="Archivo"/>
                        <a:sym typeface="Archivo"/>
                      </a:endParaRPr>
                    </a:p>
                    <a:p>
                      <a:pPr marL="457200" lvl="0" indent="-342900" algn="l" rtl="0">
                        <a:spcBef>
                          <a:spcPts val="0"/>
                        </a:spcBef>
                        <a:spcAft>
                          <a:spcPts val="0"/>
                        </a:spcAft>
                        <a:buClr>
                          <a:schemeClr val="dk1"/>
                        </a:buClr>
                        <a:buSzPts val="1800"/>
                        <a:buFont typeface="Archivo"/>
                        <a:buChar char="-"/>
                      </a:pPr>
                      <a:r>
                        <a:rPr lang="en" sz="1800">
                          <a:solidFill>
                            <a:schemeClr val="dk1"/>
                          </a:solidFill>
                          <a:latin typeface="Archivo"/>
                          <a:ea typeface="Archivo"/>
                          <a:cs typeface="Archivo"/>
                          <a:sym typeface="Archivo"/>
                        </a:rPr>
                        <a:t>Stereotyped or repetitive motor movements, use of objects, or speech</a:t>
                      </a:r>
                      <a:endParaRPr sz="1800">
                        <a:solidFill>
                          <a:schemeClr val="dk1"/>
                        </a:solidFill>
                        <a:latin typeface="Archivo"/>
                        <a:ea typeface="Archivo"/>
                        <a:cs typeface="Archivo"/>
                        <a:sym typeface="Archivo"/>
                      </a:endParaRPr>
                    </a:p>
                    <a:p>
                      <a:pPr marL="457200" lvl="0" indent="-342900" algn="l" rtl="0">
                        <a:spcBef>
                          <a:spcPts val="0"/>
                        </a:spcBef>
                        <a:spcAft>
                          <a:spcPts val="0"/>
                        </a:spcAft>
                        <a:buClr>
                          <a:schemeClr val="dk1"/>
                        </a:buClr>
                        <a:buSzPts val="1800"/>
                        <a:buFont typeface="Archivo"/>
                        <a:buChar char="-"/>
                      </a:pPr>
                      <a:r>
                        <a:rPr lang="en" sz="1800">
                          <a:solidFill>
                            <a:schemeClr val="dk1"/>
                          </a:solidFill>
                          <a:latin typeface="Archivo"/>
                          <a:ea typeface="Archivo"/>
                          <a:cs typeface="Archivo"/>
                          <a:sym typeface="Archivo"/>
                        </a:rPr>
                        <a:t>Inflexible adherence to routine</a:t>
                      </a:r>
                      <a:endParaRPr sz="1800">
                        <a:solidFill>
                          <a:schemeClr val="dk1"/>
                        </a:solidFill>
                        <a:latin typeface="Archivo"/>
                        <a:ea typeface="Archivo"/>
                        <a:cs typeface="Archivo"/>
                        <a:sym typeface="Archivo"/>
                      </a:endParaRPr>
                    </a:p>
                    <a:p>
                      <a:pPr marL="457200" lvl="0" indent="-342900" algn="l" rtl="0">
                        <a:spcBef>
                          <a:spcPts val="0"/>
                        </a:spcBef>
                        <a:spcAft>
                          <a:spcPts val="0"/>
                        </a:spcAft>
                        <a:buClr>
                          <a:schemeClr val="dk1"/>
                        </a:buClr>
                        <a:buSzPts val="1800"/>
                        <a:buFont typeface="Archivo"/>
                        <a:buChar char="-"/>
                      </a:pPr>
                      <a:r>
                        <a:rPr lang="en" sz="1800">
                          <a:solidFill>
                            <a:schemeClr val="dk1"/>
                          </a:solidFill>
                          <a:latin typeface="Archivo"/>
                          <a:ea typeface="Archivo"/>
                          <a:cs typeface="Archivo"/>
                          <a:sym typeface="Archivo"/>
                        </a:rPr>
                        <a:t>Restricted fixated interests </a:t>
                      </a:r>
                      <a:endParaRPr sz="1800">
                        <a:solidFill>
                          <a:schemeClr val="dk1"/>
                        </a:solidFill>
                        <a:latin typeface="Archivo"/>
                        <a:ea typeface="Archivo"/>
                        <a:cs typeface="Archivo"/>
                        <a:sym typeface="Archivo"/>
                      </a:endParaRPr>
                    </a:p>
                    <a:p>
                      <a:pPr marL="457200" lvl="0" indent="-342900" algn="l" rtl="0">
                        <a:spcBef>
                          <a:spcPts val="0"/>
                        </a:spcBef>
                        <a:spcAft>
                          <a:spcPts val="0"/>
                        </a:spcAft>
                        <a:buClr>
                          <a:schemeClr val="dk1"/>
                        </a:buClr>
                        <a:buSzPts val="1800"/>
                        <a:buFont typeface="Archivo"/>
                        <a:buChar char="-"/>
                      </a:pPr>
                      <a:r>
                        <a:rPr lang="en" sz="1800">
                          <a:solidFill>
                            <a:schemeClr val="dk1"/>
                          </a:solidFill>
                          <a:latin typeface="Archivo"/>
                          <a:ea typeface="Archivo"/>
                          <a:cs typeface="Archivo"/>
                          <a:sym typeface="Archivo"/>
                        </a:rPr>
                        <a:t>Hyper or hypoactivity to sensory input </a:t>
                      </a:r>
                      <a:endParaRPr sz="1800">
                        <a:solidFill>
                          <a:schemeClr val="dk1"/>
                        </a:solidFill>
                        <a:latin typeface="Archivo"/>
                        <a:ea typeface="Archivo"/>
                        <a:cs typeface="Archivo"/>
                        <a:sym typeface="Archivo"/>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
        <p:nvSpPr>
          <p:cNvPr id="368" name="Google Shape;368;p49"/>
          <p:cNvSpPr txBox="1"/>
          <p:nvPr/>
        </p:nvSpPr>
        <p:spPr>
          <a:xfrm>
            <a:off x="4048350" y="2508575"/>
            <a:ext cx="1047300" cy="632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b="1">
                <a:solidFill>
                  <a:schemeClr val="dk2"/>
                </a:solidFill>
                <a:latin typeface="Handlee"/>
                <a:ea typeface="Handlee"/>
                <a:cs typeface="Handlee"/>
                <a:sym typeface="Handlee"/>
              </a:rPr>
              <a:t>AND</a:t>
            </a:r>
            <a:endParaRPr sz="3000" b="1">
              <a:solidFill>
                <a:schemeClr val="dk2"/>
              </a:solidFill>
              <a:latin typeface="Handlee"/>
              <a:ea typeface="Handlee"/>
              <a:cs typeface="Handlee"/>
              <a:sym typeface="Handlee"/>
            </a:endParaRPr>
          </a:p>
        </p:txBody>
      </p:sp>
      <p:sp>
        <p:nvSpPr>
          <p:cNvPr id="369" name="Google Shape;369;p49"/>
          <p:cNvSpPr txBox="1"/>
          <p:nvPr/>
        </p:nvSpPr>
        <p:spPr>
          <a:xfrm>
            <a:off x="580550" y="3758950"/>
            <a:ext cx="4124100" cy="738900"/>
          </a:xfrm>
          <a:prstGeom prst="rect">
            <a:avLst/>
          </a:prstGeom>
          <a:noFill/>
          <a:ln w="9525" cap="flat" cmpd="sng">
            <a:solidFill>
              <a:schemeClr val="dk2"/>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800" b="1">
                <a:latin typeface="Archivo"/>
                <a:ea typeface="Archivo"/>
                <a:cs typeface="Archivo"/>
                <a:sym typeface="Archivo"/>
              </a:rPr>
              <a:t>→ Prevalence: </a:t>
            </a:r>
            <a:r>
              <a:rPr lang="en" sz="1800">
                <a:latin typeface="Archivo"/>
                <a:ea typeface="Archivo"/>
                <a:cs typeface="Archivo"/>
                <a:sym typeface="Archivo"/>
              </a:rPr>
              <a:t>1% of the population.</a:t>
            </a:r>
            <a:endParaRPr sz="1800">
              <a:latin typeface="Archivo"/>
              <a:ea typeface="Archivo"/>
              <a:cs typeface="Archivo"/>
              <a:sym typeface="Archivo"/>
            </a:endParaRPr>
          </a:p>
          <a:p>
            <a:pPr marL="0" lvl="0" indent="0" algn="l" rtl="0">
              <a:spcBef>
                <a:spcPts val="0"/>
              </a:spcBef>
              <a:spcAft>
                <a:spcPts val="0"/>
              </a:spcAft>
              <a:buNone/>
            </a:pPr>
            <a:r>
              <a:rPr lang="en" sz="1800" b="1">
                <a:latin typeface="Archivo"/>
                <a:ea typeface="Archivo"/>
                <a:cs typeface="Archivo"/>
                <a:sym typeface="Archivo"/>
              </a:rPr>
              <a:t>→ Ratio Male to Female: </a:t>
            </a:r>
            <a:r>
              <a:rPr lang="en" sz="1800">
                <a:latin typeface="Archivo"/>
                <a:ea typeface="Archivo"/>
                <a:cs typeface="Archivo"/>
                <a:sym typeface="Archivo"/>
              </a:rPr>
              <a:t>4:1  </a:t>
            </a:r>
            <a:endParaRPr>
              <a:latin typeface="Archivo"/>
              <a:ea typeface="Archivo"/>
              <a:cs typeface="Archivo"/>
              <a:sym typeface="Archivo"/>
            </a:endParaRPr>
          </a:p>
        </p:txBody>
      </p:sp>
      <p:pic>
        <p:nvPicPr>
          <p:cNvPr id="370" name="Google Shape;370;p49"/>
          <p:cNvPicPr preferRelativeResize="0"/>
          <p:nvPr/>
        </p:nvPicPr>
        <p:blipFill>
          <a:blip r:embed="rId3">
            <a:alphaModFix/>
          </a:blip>
          <a:stretch>
            <a:fillRect/>
          </a:stretch>
        </p:blipFill>
        <p:spPr>
          <a:xfrm>
            <a:off x="4048357" y="446725"/>
            <a:ext cx="907968" cy="11391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50"/>
          <p:cNvSpPr txBox="1">
            <a:spLocks noGrp="1"/>
          </p:cNvSpPr>
          <p:nvPr>
            <p:ph type="title"/>
          </p:nvPr>
        </p:nvSpPr>
        <p:spPr>
          <a:xfrm>
            <a:off x="2446825" y="1524800"/>
            <a:ext cx="4250100" cy="209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Question 2 and 3:</a:t>
            </a:r>
            <a:endParaRPr/>
          </a:p>
          <a:p>
            <a:pPr marL="0" lvl="0" indent="0" algn="ctr" rtl="0">
              <a:spcBef>
                <a:spcPts val="0"/>
              </a:spcBef>
              <a:spcAft>
                <a:spcPts val="0"/>
              </a:spcAft>
              <a:buNone/>
            </a:pPr>
            <a:r>
              <a:rPr lang="en"/>
              <a:t>What is masking and What are the Benefits and Risks of Masking?</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51"/>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7</a:t>
            </a:fld>
            <a:endParaRPr/>
          </a:p>
        </p:txBody>
      </p:sp>
      <p:sp>
        <p:nvSpPr>
          <p:cNvPr id="381" name="Google Shape;381;p51"/>
          <p:cNvSpPr txBox="1">
            <a:spLocks noGrp="1"/>
          </p:cNvSpPr>
          <p:nvPr>
            <p:ph type="subTitle" idx="1"/>
          </p:nvPr>
        </p:nvSpPr>
        <p:spPr>
          <a:xfrm>
            <a:off x="450150" y="1036475"/>
            <a:ext cx="8243700" cy="36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Autistic Masking (also called camouflaging)</a:t>
            </a:r>
            <a:r>
              <a:rPr lang="en" baseline="30000">
                <a:solidFill>
                  <a:schemeClr val="dk2"/>
                </a:solidFill>
              </a:rPr>
              <a:t> </a:t>
            </a:r>
            <a:r>
              <a:rPr lang="en" b="0"/>
              <a:t>is a phenomenon where autistic individuals consciously or unconsciously conceal autistic traits to fit neurotypical social norms. It can include suppressing autistic behaviours or adopting neurotypical behaviours: </a:t>
            </a:r>
            <a:endParaRPr b="0"/>
          </a:p>
          <a:p>
            <a:pPr marL="0" lvl="0" indent="0" algn="l" rtl="0">
              <a:spcBef>
                <a:spcPts val="0"/>
              </a:spcBef>
              <a:spcAft>
                <a:spcPts val="0"/>
              </a:spcAft>
              <a:buNone/>
            </a:pPr>
            <a:endParaRPr sz="1700" b="0"/>
          </a:p>
          <a:p>
            <a:pPr marL="0" lvl="0" indent="0" algn="l" rtl="0">
              <a:spcBef>
                <a:spcPts val="0"/>
              </a:spcBef>
              <a:spcAft>
                <a:spcPts val="0"/>
              </a:spcAft>
              <a:buNone/>
            </a:pPr>
            <a:r>
              <a:rPr lang="en" b="0"/>
              <a:t>→ hiding stimming behaviours and/or sensory discomfort </a:t>
            </a:r>
            <a:endParaRPr b="0"/>
          </a:p>
          <a:p>
            <a:pPr marL="0" lvl="0" indent="0" algn="l" rtl="0">
              <a:spcBef>
                <a:spcPts val="0"/>
              </a:spcBef>
              <a:spcAft>
                <a:spcPts val="0"/>
              </a:spcAft>
              <a:buNone/>
            </a:pPr>
            <a:r>
              <a:rPr lang="en" b="0"/>
              <a:t>→ forcing eye contact </a:t>
            </a:r>
            <a:endParaRPr b="0"/>
          </a:p>
          <a:p>
            <a:pPr marL="0" lvl="0" indent="0" algn="l" rtl="0">
              <a:spcBef>
                <a:spcPts val="0"/>
              </a:spcBef>
              <a:spcAft>
                <a:spcPts val="0"/>
              </a:spcAft>
              <a:buNone/>
            </a:pPr>
            <a:r>
              <a:rPr lang="en" b="0"/>
              <a:t>→ pretending to follow along or be interested in conversations</a:t>
            </a:r>
            <a:endParaRPr b="0"/>
          </a:p>
          <a:p>
            <a:pPr marL="0" lvl="0" indent="0" algn="l" rtl="0">
              <a:spcBef>
                <a:spcPts val="0"/>
              </a:spcBef>
              <a:spcAft>
                <a:spcPts val="0"/>
              </a:spcAft>
              <a:buNone/>
            </a:pPr>
            <a:r>
              <a:rPr lang="en" b="0"/>
              <a:t>→ hiding or minimizing interests </a:t>
            </a:r>
            <a:endParaRPr b="0"/>
          </a:p>
          <a:p>
            <a:pPr marL="0" lvl="0" indent="0" algn="l" rtl="0">
              <a:spcBef>
                <a:spcPts val="0"/>
              </a:spcBef>
              <a:spcAft>
                <a:spcPts val="0"/>
              </a:spcAft>
              <a:buNone/>
            </a:pPr>
            <a:r>
              <a:rPr lang="en" b="0"/>
              <a:t>→ mimicking neurotypical social interactions (i.e. facial expressions and/or gestures)</a:t>
            </a:r>
            <a:endParaRPr b="0"/>
          </a:p>
          <a:p>
            <a:pPr marL="0" lvl="0" indent="0" algn="l" rtl="0">
              <a:spcBef>
                <a:spcPts val="0"/>
              </a:spcBef>
              <a:spcAft>
                <a:spcPts val="0"/>
              </a:spcAft>
              <a:buNone/>
            </a:pPr>
            <a:r>
              <a:rPr lang="en" b="0"/>
              <a:t>→ relying heavily on communication scripts, etc. </a:t>
            </a:r>
            <a:endParaRPr b="0"/>
          </a:p>
        </p:txBody>
      </p:sp>
      <p:sp>
        <p:nvSpPr>
          <p:cNvPr id="382" name="Google Shape;382;p51"/>
          <p:cNvSpPr txBox="1">
            <a:spLocks noGrp="1"/>
          </p:cNvSpPr>
          <p:nvPr>
            <p:ph type="title"/>
          </p:nvPr>
        </p:nvSpPr>
        <p:spPr>
          <a:xfrm>
            <a:off x="447800" y="315128"/>
            <a:ext cx="8243700" cy="721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What is Masking? </a:t>
            </a:r>
            <a:r>
              <a:rPr lang="en" sz="3100" baseline="30000"/>
              <a:t>1, 9 </a:t>
            </a:r>
            <a:endParaRPr sz="3100" baseline="300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p52"/>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8</a:t>
            </a:fld>
            <a:endParaRPr/>
          </a:p>
        </p:txBody>
      </p:sp>
      <p:sp>
        <p:nvSpPr>
          <p:cNvPr id="388" name="Google Shape;388;p52"/>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Benefits and Risks of masking</a:t>
            </a:r>
            <a:endParaRPr/>
          </a:p>
        </p:txBody>
      </p:sp>
      <p:graphicFrame>
        <p:nvGraphicFramePr>
          <p:cNvPr id="389" name="Google Shape;389;p52"/>
          <p:cNvGraphicFramePr/>
          <p:nvPr/>
        </p:nvGraphicFramePr>
        <p:xfrm>
          <a:off x="571950" y="1285400"/>
          <a:ext cx="8119550" cy="3301045"/>
        </p:xfrm>
        <a:graphic>
          <a:graphicData uri="http://schemas.openxmlformats.org/drawingml/2006/table">
            <a:tbl>
              <a:tblPr>
                <a:noFill/>
                <a:tableStyleId>{212E2C45-A590-4D78-8949-0047948672C0}</a:tableStyleId>
              </a:tblPr>
              <a:tblGrid>
                <a:gridCol w="3664850">
                  <a:extLst>
                    <a:ext uri="{9D8B030D-6E8A-4147-A177-3AD203B41FA5}">
                      <a16:colId xmlns:a16="http://schemas.microsoft.com/office/drawing/2014/main" val="20000"/>
                    </a:ext>
                  </a:extLst>
                </a:gridCol>
                <a:gridCol w="4454700">
                  <a:extLst>
                    <a:ext uri="{9D8B030D-6E8A-4147-A177-3AD203B41FA5}">
                      <a16:colId xmlns:a16="http://schemas.microsoft.com/office/drawing/2014/main" val="20001"/>
                    </a:ext>
                  </a:extLst>
                </a:gridCol>
              </a:tblGrid>
              <a:tr h="557875">
                <a:tc>
                  <a:txBody>
                    <a:bodyPr/>
                    <a:lstStyle/>
                    <a:p>
                      <a:pPr marL="0" lvl="0" indent="0" algn="l" rtl="0">
                        <a:spcBef>
                          <a:spcPts val="0"/>
                        </a:spcBef>
                        <a:spcAft>
                          <a:spcPts val="0"/>
                        </a:spcAft>
                        <a:buNone/>
                      </a:pPr>
                      <a:r>
                        <a:rPr lang="en" sz="2100" b="1">
                          <a:solidFill>
                            <a:schemeClr val="dk1"/>
                          </a:solidFill>
                          <a:latin typeface="Archivo"/>
                          <a:ea typeface="Archivo"/>
                          <a:cs typeface="Archivo"/>
                          <a:sym typeface="Archivo"/>
                        </a:rPr>
                        <a:t>Benefits </a:t>
                      </a:r>
                      <a:r>
                        <a:rPr lang="en" sz="2100" b="1" baseline="30000">
                          <a:solidFill>
                            <a:schemeClr val="dk2"/>
                          </a:solidFill>
                          <a:latin typeface="Archivo"/>
                          <a:ea typeface="Archivo"/>
                          <a:cs typeface="Archivo"/>
                          <a:sym typeface="Archivo"/>
                        </a:rPr>
                        <a:t>1, 4, 9, 10, 11, 12, 16</a:t>
                      </a:r>
                      <a:endParaRPr sz="2100" b="1" baseline="30000">
                        <a:solidFill>
                          <a:schemeClr val="dk2"/>
                        </a:solidFill>
                        <a:latin typeface="Archivo"/>
                        <a:ea typeface="Archivo"/>
                        <a:cs typeface="Archivo"/>
                        <a:sym typeface="Archivo"/>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spcBef>
                          <a:spcPts val="0"/>
                        </a:spcBef>
                        <a:spcAft>
                          <a:spcPts val="0"/>
                        </a:spcAft>
                        <a:buNone/>
                      </a:pPr>
                      <a:r>
                        <a:rPr lang="en" sz="2100" b="1">
                          <a:solidFill>
                            <a:schemeClr val="dk1"/>
                          </a:solidFill>
                          <a:latin typeface="Archivo"/>
                          <a:ea typeface="Archivo"/>
                          <a:cs typeface="Archivo"/>
                          <a:sym typeface="Archivo"/>
                        </a:rPr>
                        <a:t>Risks </a:t>
                      </a:r>
                      <a:r>
                        <a:rPr lang="en" sz="2100" b="1" baseline="30000">
                          <a:solidFill>
                            <a:schemeClr val="dk2"/>
                          </a:solidFill>
                          <a:latin typeface="Archivo"/>
                          <a:ea typeface="Archivo"/>
                          <a:cs typeface="Archivo"/>
                          <a:sym typeface="Archivo"/>
                        </a:rPr>
                        <a:t>1, 4, 9, 10, 11, 12, 13, 16, 21, 22, 25, 26 </a:t>
                      </a:r>
                      <a:endParaRPr sz="2100" b="1">
                        <a:solidFill>
                          <a:schemeClr val="dk1"/>
                        </a:solidFill>
                        <a:latin typeface="Archivo"/>
                        <a:ea typeface="Archivo"/>
                        <a:cs typeface="Archivo"/>
                        <a:sym typeface="Archivo"/>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0"/>
                  </a:ext>
                </a:extLst>
              </a:tr>
              <a:tr h="2421650">
                <a:tc>
                  <a:txBody>
                    <a:bodyPr/>
                    <a:lstStyle/>
                    <a:p>
                      <a:pPr marL="457200" lvl="0" indent="-361950" algn="l" rtl="0">
                        <a:spcBef>
                          <a:spcPts val="0"/>
                        </a:spcBef>
                        <a:spcAft>
                          <a:spcPts val="0"/>
                        </a:spcAft>
                        <a:buClr>
                          <a:schemeClr val="dk1"/>
                        </a:buClr>
                        <a:buSzPts val="2100"/>
                        <a:buFont typeface="Archivo"/>
                        <a:buChar char="●"/>
                      </a:pPr>
                      <a:r>
                        <a:rPr lang="en" sz="2100">
                          <a:solidFill>
                            <a:schemeClr val="dk1"/>
                          </a:solidFill>
                          <a:latin typeface="Archivo"/>
                          <a:ea typeface="Archivo"/>
                          <a:cs typeface="Archivo"/>
                          <a:sym typeface="Archivo"/>
                        </a:rPr>
                        <a:t>Avoiding stigma, exclusion, and bullying</a:t>
                      </a:r>
                      <a:endParaRPr sz="2100">
                        <a:solidFill>
                          <a:schemeClr val="dk1"/>
                        </a:solidFill>
                        <a:latin typeface="Archivo"/>
                        <a:ea typeface="Archivo"/>
                        <a:cs typeface="Archivo"/>
                        <a:sym typeface="Archivo"/>
                      </a:endParaRPr>
                    </a:p>
                    <a:p>
                      <a:pPr marL="457200" lvl="0" indent="-361950" algn="l" rtl="0">
                        <a:spcBef>
                          <a:spcPts val="0"/>
                        </a:spcBef>
                        <a:spcAft>
                          <a:spcPts val="0"/>
                        </a:spcAft>
                        <a:buClr>
                          <a:schemeClr val="dk1"/>
                        </a:buClr>
                        <a:buSzPts val="2100"/>
                        <a:buFont typeface="Archivo"/>
                        <a:buChar char="●"/>
                      </a:pPr>
                      <a:r>
                        <a:rPr lang="en" sz="2100">
                          <a:solidFill>
                            <a:schemeClr val="dk1"/>
                          </a:solidFill>
                          <a:latin typeface="Archivo"/>
                          <a:ea typeface="Archivo"/>
                          <a:cs typeface="Archivo"/>
                          <a:sym typeface="Archivo"/>
                        </a:rPr>
                        <a:t>Increasing social acceptance</a:t>
                      </a:r>
                      <a:endParaRPr sz="2100">
                        <a:solidFill>
                          <a:schemeClr val="dk1"/>
                        </a:solidFill>
                        <a:latin typeface="Archivo"/>
                        <a:ea typeface="Archivo"/>
                        <a:cs typeface="Archivo"/>
                        <a:sym typeface="Archivo"/>
                      </a:endParaRPr>
                    </a:p>
                    <a:p>
                      <a:pPr marL="457200" lvl="0" indent="-361950" algn="l" rtl="0">
                        <a:spcBef>
                          <a:spcPts val="0"/>
                        </a:spcBef>
                        <a:spcAft>
                          <a:spcPts val="0"/>
                        </a:spcAft>
                        <a:buClr>
                          <a:schemeClr val="dk1"/>
                        </a:buClr>
                        <a:buSzPts val="2100"/>
                        <a:buFont typeface="Archivo"/>
                        <a:buChar char="●"/>
                      </a:pPr>
                      <a:r>
                        <a:rPr lang="en" sz="2100">
                          <a:solidFill>
                            <a:schemeClr val="dk1"/>
                          </a:solidFill>
                          <a:latin typeface="Archivo"/>
                          <a:ea typeface="Archivo"/>
                          <a:cs typeface="Archivo"/>
                          <a:sym typeface="Archivo"/>
                        </a:rPr>
                        <a:t>Achieving employment and other goals </a:t>
                      </a:r>
                      <a:endParaRPr sz="2100">
                        <a:solidFill>
                          <a:schemeClr val="dk1"/>
                        </a:solidFill>
                        <a:latin typeface="Archivo"/>
                        <a:ea typeface="Archivo"/>
                        <a:cs typeface="Archivo"/>
                        <a:sym typeface="Archivo"/>
                      </a:endParaRPr>
                    </a:p>
                    <a:p>
                      <a:pPr marL="457200" lvl="0" indent="-361950" algn="l" rtl="0">
                        <a:spcBef>
                          <a:spcPts val="0"/>
                        </a:spcBef>
                        <a:spcAft>
                          <a:spcPts val="0"/>
                        </a:spcAft>
                        <a:buClr>
                          <a:schemeClr val="dk1"/>
                        </a:buClr>
                        <a:buSzPts val="2100"/>
                        <a:buFont typeface="Archivo"/>
                        <a:buChar char="●"/>
                      </a:pPr>
                      <a:r>
                        <a:rPr lang="en" sz="2100">
                          <a:solidFill>
                            <a:schemeClr val="dk1"/>
                          </a:solidFill>
                          <a:latin typeface="Archivo"/>
                          <a:ea typeface="Archivo"/>
                          <a:cs typeface="Archivo"/>
                          <a:sym typeface="Archivo"/>
                        </a:rPr>
                        <a:t>Feeling successful in brief social interactions</a:t>
                      </a:r>
                      <a:endParaRPr sz="2100">
                        <a:solidFill>
                          <a:schemeClr val="dk1"/>
                        </a:solidFill>
                        <a:latin typeface="Archivo"/>
                        <a:ea typeface="Archivo"/>
                        <a:cs typeface="Archivo"/>
                        <a:sym typeface="Archivo"/>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457200" lvl="0" indent="-361950" algn="l" rtl="0">
                        <a:spcBef>
                          <a:spcPts val="0"/>
                        </a:spcBef>
                        <a:spcAft>
                          <a:spcPts val="0"/>
                        </a:spcAft>
                        <a:buClr>
                          <a:schemeClr val="dk1"/>
                        </a:buClr>
                        <a:buSzPts val="2100"/>
                        <a:buFont typeface="Archivo"/>
                        <a:buChar char="●"/>
                      </a:pPr>
                      <a:r>
                        <a:rPr lang="en" sz="2100">
                          <a:solidFill>
                            <a:schemeClr val="dk1"/>
                          </a:solidFill>
                          <a:latin typeface="Archivo"/>
                          <a:ea typeface="Archivo"/>
                          <a:cs typeface="Archivo"/>
                          <a:sym typeface="Archivo"/>
                        </a:rPr>
                        <a:t>Mental health impacts (i.e. anxiety, stress, depression, suicidal ideation, etc.)</a:t>
                      </a:r>
                      <a:endParaRPr sz="2100">
                        <a:solidFill>
                          <a:schemeClr val="dk1"/>
                        </a:solidFill>
                        <a:latin typeface="Archivo"/>
                        <a:ea typeface="Archivo"/>
                        <a:cs typeface="Archivo"/>
                        <a:sym typeface="Archivo"/>
                      </a:endParaRPr>
                    </a:p>
                    <a:p>
                      <a:pPr marL="457200" lvl="0" indent="-361950" algn="l" rtl="0">
                        <a:spcBef>
                          <a:spcPts val="0"/>
                        </a:spcBef>
                        <a:spcAft>
                          <a:spcPts val="0"/>
                        </a:spcAft>
                        <a:buClr>
                          <a:schemeClr val="dk1"/>
                        </a:buClr>
                        <a:buSzPts val="2100"/>
                        <a:buFont typeface="Archivo"/>
                        <a:buChar char="●"/>
                      </a:pPr>
                      <a:r>
                        <a:rPr lang="en" sz="2100">
                          <a:solidFill>
                            <a:schemeClr val="dk1"/>
                          </a:solidFill>
                          <a:latin typeface="Archivo"/>
                          <a:ea typeface="Archivo"/>
                          <a:cs typeface="Archivo"/>
                          <a:sym typeface="Archivo"/>
                        </a:rPr>
                        <a:t>Physical health impacts (i.e. exhaustion)</a:t>
                      </a:r>
                      <a:endParaRPr sz="2100">
                        <a:solidFill>
                          <a:schemeClr val="dk1"/>
                        </a:solidFill>
                        <a:latin typeface="Archivo"/>
                        <a:ea typeface="Archivo"/>
                        <a:cs typeface="Archivo"/>
                        <a:sym typeface="Archivo"/>
                      </a:endParaRPr>
                    </a:p>
                    <a:p>
                      <a:pPr marL="457200" lvl="0" indent="-361950" algn="l" rtl="0">
                        <a:spcBef>
                          <a:spcPts val="0"/>
                        </a:spcBef>
                        <a:spcAft>
                          <a:spcPts val="0"/>
                        </a:spcAft>
                        <a:buClr>
                          <a:schemeClr val="dk1"/>
                        </a:buClr>
                        <a:buSzPts val="2100"/>
                        <a:buFont typeface="Archivo"/>
                        <a:buChar char="●"/>
                      </a:pPr>
                      <a:r>
                        <a:rPr lang="en" sz="2100">
                          <a:solidFill>
                            <a:schemeClr val="dk1"/>
                          </a:solidFill>
                          <a:latin typeface="Archivo"/>
                          <a:ea typeface="Archivo"/>
                          <a:cs typeface="Archivo"/>
                          <a:sym typeface="Archivo"/>
                        </a:rPr>
                        <a:t>Acceptance concerns (i.e. feeling inauthentic and lonely)</a:t>
                      </a:r>
                      <a:endParaRPr sz="2100">
                        <a:solidFill>
                          <a:schemeClr val="dk1"/>
                        </a:solidFill>
                        <a:latin typeface="Archivo"/>
                        <a:ea typeface="Archivo"/>
                        <a:cs typeface="Archivo"/>
                        <a:sym typeface="Archivo"/>
                      </a:endParaRPr>
                    </a:p>
                    <a:p>
                      <a:pPr marL="457200" lvl="0" indent="-361950" algn="l" rtl="0">
                        <a:spcBef>
                          <a:spcPts val="0"/>
                        </a:spcBef>
                        <a:spcAft>
                          <a:spcPts val="0"/>
                        </a:spcAft>
                        <a:buClr>
                          <a:schemeClr val="dk1"/>
                        </a:buClr>
                        <a:buSzPts val="2100"/>
                        <a:buFont typeface="Archivo"/>
                        <a:buChar char="●"/>
                      </a:pPr>
                      <a:r>
                        <a:rPr lang="en" sz="2100">
                          <a:solidFill>
                            <a:schemeClr val="dk1"/>
                          </a:solidFill>
                          <a:latin typeface="Archivo"/>
                          <a:ea typeface="Archivo"/>
                          <a:cs typeface="Archivo"/>
                          <a:sym typeface="Archivo"/>
                        </a:rPr>
                        <a:t>Lack of supports and diagnosis</a:t>
                      </a:r>
                      <a:endParaRPr sz="2100">
                        <a:solidFill>
                          <a:schemeClr val="dk1"/>
                        </a:solidFill>
                        <a:latin typeface="Archivo"/>
                        <a:ea typeface="Archivo"/>
                        <a:cs typeface="Archivo"/>
                        <a:sym typeface="Archivo"/>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53"/>
          <p:cNvSpPr txBox="1">
            <a:spLocks noGrp="1"/>
          </p:cNvSpPr>
          <p:nvPr>
            <p:ph type="title"/>
          </p:nvPr>
        </p:nvSpPr>
        <p:spPr>
          <a:xfrm>
            <a:off x="2446825" y="1524800"/>
            <a:ext cx="4250100" cy="209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Question 4:</a:t>
            </a:r>
            <a:endParaRPr/>
          </a:p>
          <a:p>
            <a:pPr marL="0" lvl="0" indent="0" algn="ctr" rtl="0">
              <a:spcBef>
                <a:spcPts val="0"/>
              </a:spcBef>
              <a:spcAft>
                <a:spcPts val="0"/>
              </a:spcAft>
              <a:buNone/>
            </a:pPr>
            <a:r>
              <a:rPr lang="en"/>
              <a:t>What are some highlights of the Research on Masking?</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399" name="Google Shape;399;p54"/>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10</a:t>
            </a:fld>
            <a:endParaRPr/>
          </a:p>
        </p:txBody>
      </p:sp>
      <p:sp>
        <p:nvSpPr>
          <p:cNvPr id="400" name="Google Shape;400;p54"/>
          <p:cNvSpPr txBox="1">
            <a:spLocks noGrp="1"/>
          </p:cNvSpPr>
          <p:nvPr>
            <p:ph type="subTitle" idx="1"/>
          </p:nvPr>
        </p:nvSpPr>
        <p:spPr>
          <a:xfrm>
            <a:off x="450150" y="1036475"/>
            <a:ext cx="8243700" cy="3831600"/>
          </a:xfrm>
          <a:prstGeom prst="rect">
            <a:avLst/>
          </a:prstGeom>
        </p:spPr>
        <p:txBody>
          <a:bodyPr spcFirstLastPara="1" wrap="square" lIns="91425" tIns="91425" rIns="91425" bIns="91425" anchor="t" anchorCtr="0">
            <a:noAutofit/>
          </a:bodyPr>
          <a:lstStyle/>
          <a:p>
            <a:pPr marL="457200" lvl="0" indent="-361950" algn="l" rtl="0">
              <a:spcBef>
                <a:spcPts val="0"/>
              </a:spcBef>
              <a:spcAft>
                <a:spcPts val="0"/>
              </a:spcAft>
              <a:buSzPts val="2100"/>
              <a:buChar char="●"/>
            </a:pPr>
            <a:r>
              <a:rPr lang="en" sz="2100" b="0"/>
              <a:t>Masking research is within the</a:t>
            </a:r>
            <a:r>
              <a:rPr lang="en" sz="2100"/>
              <a:t> first 5+ years.</a:t>
            </a:r>
            <a:endParaRPr sz="2100"/>
          </a:p>
          <a:p>
            <a:pPr marL="457200" lvl="0" indent="-361950" algn="l" rtl="0">
              <a:spcBef>
                <a:spcPts val="0"/>
              </a:spcBef>
              <a:spcAft>
                <a:spcPts val="0"/>
              </a:spcAft>
              <a:buSzPts val="2100"/>
              <a:buChar char="●"/>
            </a:pPr>
            <a:r>
              <a:rPr lang="en" sz="2100" b="0"/>
              <a:t>There are </a:t>
            </a:r>
            <a:r>
              <a:rPr lang="en" sz="2100"/>
              <a:t>few meta-analyses and peer reviewed research studies </a:t>
            </a:r>
            <a:r>
              <a:rPr lang="en" sz="2100" b="0"/>
              <a:t>on the topic. </a:t>
            </a:r>
            <a:endParaRPr sz="2100" b="0"/>
          </a:p>
          <a:p>
            <a:pPr marL="457200" lvl="0" indent="-361950" algn="l" rtl="0">
              <a:spcBef>
                <a:spcPts val="0"/>
              </a:spcBef>
              <a:spcAft>
                <a:spcPts val="0"/>
              </a:spcAft>
              <a:buSzPts val="2100"/>
              <a:buChar char="●"/>
            </a:pPr>
            <a:r>
              <a:rPr lang="en" sz="2100" b="0"/>
              <a:t>The available information includes personal anecdotes </a:t>
            </a:r>
            <a:r>
              <a:rPr lang="en" sz="2100"/>
              <a:t>(i.e. lived experiences of autistic adults). </a:t>
            </a:r>
            <a:endParaRPr sz="2100"/>
          </a:p>
          <a:p>
            <a:pPr marL="457200" lvl="0" indent="-361950" algn="l" rtl="0">
              <a:spcBef>
                <a:spcPts val="0"/>
              </a:spcBef>
              <a:spcAft>
                <a:spcPts val="0"/>
              </a:spcAft>
              <a:buSzPts val="2100"/>
              <a:buChar char="●"/>
            </a:pPr>
            <a:r>
              <a:rPr lang="en" sz="2100" b="0"/>
              <a:t>There are some </a:t>
            </a:r>
            <a:r>
              <a:rPr lang="en" sz="2100"/>
              <a:t>qualitative studies </a:t>
            </a:r>
            <a:r>
              <a:rPr lang="en" sz="2100" b="0"/>
              <a:t>done with autistic adults or their caregivers being </a:t>
            </a:r>
            <a:r>
              <a:rPr lang="en" sz="2100"/>
              <a:t>interviewed retrospectively</a:t>
            </a:r>
            <a:r>
              <a:rPr lang="en" sz="2100" b="0"/>
              <a:t> via semi-structured interviews or online questionnaires. Researchers then try to determine themes (thematic mapping).</a:t>
            </a:r>
            <a:r>
              <a:rPr lang="en" sz="2100"/>
              <a:t> </a:t>
            </a:r>
            <a:endParaRPr sz="2100"/>
          </a:p>
          <a:p>
            <a:pPr marL="457200" lvl="0" indent="-374650" algn="l" rtl="0">
              <a:spcBef>
                <a:spcPts val="0"/>
              </a:spcBef>
              <a:spcAft>
                <a:spcPts val="0"/>
              </a:spcAft>
              <a:buSzPts val="2300"/>
              <a:buChar char="●"/>
            </a:pPr>
            <a:r>
              <a:rPr lang="en" sz="2100" b="0"/>
              <a:t>The questionnaires are usually </a:t>
            </a:r>
            <a:r>
              <a:rPr lang="en" sz="2100"/>
              <a:t>not standardized</a:t>
            </a:r>
            <a:r>
              <a:rPr lang="en" sz="2100" b="0"/>
              <a:t> </a:t>
            </a:r>
            <a:r>
              <a:rPr lang="en" sz="2100"/>
              <a:t>or shared, impacting study replication. </a:t>
            </a:r>
            <a:endParaRPr sz="2300"/>
          </a:p>
        </p:txBody>
      </p:sp>
      <p:sp>
        <p:nvSpPr>
          <p:cNvPr id="401" name="Google Shape;401;p54"/>
          <p:cNvSpPr txBox="1">
            <a:spLocks noGrp="1"/>
          </p:cNvSpPr>
          <p:nvPr>
            <p:ph type="title"/>
          </p:nvPr>
        </p:nvSpPr>
        <p:spPr>
          <a:xfrm>
            <a:off x="447800" y="391328"/>
            <a:ext cx="8243700" cy="7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Masking in the research </a:t>
            </a:r>
            <a:r>
              <a:rPr lang="en" sz="2400" baseline="30000" dirty="0"/>
              <a:t>1, 4, 7, 8, 10, 11, 13, 17, 19</a:t>
            </a:r>
            <a:endParaRPr sz="2400" baseline="30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55"/>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11</a:t>
            </a:fld>
            <a:endParaRPr/>
          </a:p>
        </p:txBody>
      </p:sp>
      <p:sp>
        <p:nvSpPr>
          <p:cNvPr id="407" name="Google Shape;407;p55"/>
          <p:cNvSpPr txBox="1">
            <a:spLocks noGrp="1"/>
          </p:cNvSpPr>
          <p:nvPr>
            <p:ph type="subTitle" idx="1"/>
          </p:nvPr>
        </p:nvSpPr>
        <p:spPr>
          <a:xfrm>
            <a:off x="450150" y="1036475"/>
            <a:ext cx="8243700" cy="3831600"/>
          </a:xfrm>
          <a:prstGeom prst="rect">
            <a:avLst/>
          </a:prstGeom>
        </p:spPr>
        <p:txBody>
          <a:bodyPr spcFirstLastPara="1" wrap="square" lIns="91425" tIns="91425" rIns="91425" bIns="91425" anchor="t" anchorCtr="0">
            <a:noAutofit/>
          </a:bodyPr>
          <a:lstStyle/>
          <a:p>
            <a:pPr marL="457200" lvl="0" indent="-361950" algn="l" rtl="0">
              <a:spcBef>
                <a:spcPts val="0"/>
              </a:spcBef>
              <a:spcAft>
                <a:spcPts val="0"/>
              </a:spcAft>
              <a:buSzPts val="2100"/>
              <a:buChar char="●"/>
            </a:pPr>
            <a:r>
              <a:rPr lang="en" sz="2100" b="0"/>
              <a:t>Some studies use the self-reported </a:t>
            </a:r>
            <a:r>
              <a:rPr lang="en" sz="2100" b="0" i="1"/>
              <a:t>Camouflage Autistic Traits Questionnaire (CAT-Q). </a:t>
            </a:r>
            <a:r>
              <a:rPr lang="en" sz="2100" b="0"/>
              <a:t>However, preliminary studies show that the </a:t>
            </a:r>
            <a:r>
              <a:rPr lang="en" sz="2100" b="0" i="1"/>
              <a:t>CAT-Q </a:t>
            </a:r>
            <a:r>
              <a:rPr lang="en" sz="2100" b="0"/>
              <a:t>has </a:t>
            </a:r>
            <a:r>
              <a:rPr lang="en" sz="2100"/>
              <a:t>high correlations with social anxiety measures. </a:t>
            </a:r>
            <a:r>
              <a:rPr lang="en" sz="2100" b="0"/>
              <a:t>Furthermore, the questionnaire has </a:t>
            </a:r>
            <a:r>
              <a:rPr lang="en" sz="2100"/>
              <a:t>failed to differentiate between autistic and non-autistic participants,</a:t>
            </a:r>
            <a:r>
              <a:rPr lang="en" sz="2100" b="0"/>
              <a:t> sometimes showing higher scores in the control group </a:t>
            </a:r>
            <a:r>
              <a:rPr lang="en" sz="2100"/>
              <a:t>(i.e. issues with convergent and divergent validity).</a:t>
            </a:r>
            <a:r>
              <a:rPr lang="en" sz="2100" b="0"/>
              <a:t> </a:t>
            </a:r>
            <a:endParaRPr sz="2100" b="0"/>
          </a:p>
          <a:p>
            <a:pPr marL="457200" lvl="0" indent="-361950" algn="l" rtl="0">
              <a:spcBef>
                <a:spcPts val="0"/>
              </a:spcBef>
              <a:spcAft>
                <a:spcPts val="0"/>
              </a:spcAft>
              <a:buSzPts val="2100"/>
              <a:buChar char="●"/>
            </a:pPr>
            <a:r>
              <a:rPr lang="en" sz="2100" b="0"/>
              <a:t>The term </a:t>
            </a:r>
            <a:r>
              <a:rPr lang="en" sz="2100"/>
              <a:t>“masking” itself has not been operationally defined impacting construct validity</a:t>
            </a:r>
            <a:r>
              <a:rPr lang="en" sz="2100" b="0"/>
              <a:t>. Studies may actually be measuring ADHD or anxiety symptomatology, social oppression, coping strategies, or results of a social skills intervention. </a:t>
            </a:r>
            <a:endParaRPr sz="2100" b="0"/>
          </a:p>
        </p:txBody>
      </p:sp>
      <p:sp>
        <p:nvSpPr>
          <p:cNvPr id="408" name="Google Shape;408;p55"/>
          <p:cNvSpPr txBox="1">
            <a:spLocks noGrp="1"/>
          </p:cNvSpPr>
          <p:nvPr>
            <p:ph type="title"/>
          </p:nvPr>
        </p:nvSpPr>
        <p:spPr>
          <a:xfrm>
            <a:off x="447800" y="391328"/>
            <a:ext cx="8243700" cy="7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Masking in the research </a:t>
            </a:r>
            <a:r>
              <a:rPr lang="en" sz="3100" baseline="30000"/>
              <a:t>1, 17, 24</a:t>
            </a:r>
            <a:endParaRPr sz="3100" baseline="300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56"/>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12</a:t>
            </a:fld>
            <a:endParaRPr/>
          </a:p>
        </p:txBody>
      </p:sp>
      <p:sp>
        <p:nvSpPr>
          <p:cNvPr id="414" name="Google Shape;414;p56"/>
          <p:cNvSpPr txBox="1">
            <a:spLocks noGrp="1"/>
          </p:cNvSpPr>
          <p:nvPr>
            <p:ph type="subTitle" idx="1"/>
          </p:nvPr>
        </p:nvSpPr>
        <p:spPr>
          <a:xfrm>
            <a:off x="450150" y="1036475"/>
            <a:ext cx="8243700" cy="3831600"/>
          </a:xfrm>
          <a:prstGeom prst="rect">
            <a:avLst/>
          </a:prstGeom>
        </p:spPr>
        <p:txBody>
          <a:bodyPr spcFirstLastPara="1" wrap="square" lIns="91425" tIns="91425" rIns="91425" bIns="91425" anchor="t" anchorCtr="0">
            <a:noAutofit/>
          </a:bodyPr>
          <a:lstStyle/>
          <a:p>
            <a:pPr marL="457200" lvl="0" indent="-361950" algn="l" rtl="0">
              <a:spcBef>
                <a:spcPts val="0"/>
              </a:spcBef>
              <a:spcAft>
                <a:spcPts val="0"/>
              </a:spcAft>
              <a:buSzPts val="2100"/>
              <a:buChar char="●"/>
            </a:pPr>
            <a:r>
              <a:rPr lang="en" sz="2100" b="0"/>
              <a:t>The studies typically </a:t>
            </a:r>
            <a:r>
              <a:rPr lang="en" sz="2100"/>
              <a:t>do not involve a comparison group.</a:t>
            </a:r>
            <a:endParaRPr sz="2100"/>
          </a:p>
          <a:p>
            <a:pPr marL="457200" lvl="0" indent="-361950" algn="l" rtl="0">
              <a:spcBef>
                <a:spcPts val="0"/>
              </a:spcBef>
              <a:spcAft>
                <a:spcPts val="0"/>
              </a:spcAft>
              <a:buSzPts val="2100"/>
              <a:buChar char="●"/>
            </a:pPr>
            <a:r>
              <a:rPr lang="en" sz="2100" b="0"/>
              <a:t>The norm groups used typically</a:t>
            </a:r>
            <a:r>
              <a:rPr lang="en" sz="2100"/>
              <a:t> do not represent</a:t>
            </a:r>
            <a:r>
              <a:rPr lang="en" sz="2100" b="0"/>
              <a:t> the population (i.e. US population or the full spectrum of autistic individuals) as studies often have </a:t>
            </a:r>
            <a:r>
              <a:rPr lang="en" sz="2100"/>
              <a:t>small sample sizes </a:t>
            </a:r>
            <a:r>
              <a:rPr lang="en" sz="2100" b="0"/>
              <a:t>formed without standard sampling methods.</a:t>
            </a:r>
            <a:endParaRPr sz="2100" b="0"/>
          </a:p>
          <a:p>
            <a:pPr marL="457200" lvl="0" indent="-361950" algn="l" rtl="0">
              <a:spcBef>
                <a:spcPts val="0"/>
              </a:spcBef>
              <a:spcAft>
                <a:spcPts val="0"/>
              </a:spcAft>
              <a:buSzPts val="2100"/>
              <a:buChar char="●"/>
            </a:pPr>
            <a:r>
              <a:rPr lang="en" sz="2100" b="0"/>
              <a:t>The studies with comparison groups use a </a:t>
            </a:r>
            <a:r>
              <a:rPr lang="en" sz="2100"/>
              <a:t>discrepancy approach </a:t>
            </a:r>
            <a:r>
              <a:rPr lang="en" sz="2100" b="0"/>
              <a:t>comparing self-reported autism scores with professional observations using the </a:t>
            </a:r>
            <a:r>
              <a:rPr lang="en" sz="2100" b="0" i="1"/>
              <a:t>ADOS. </a:t>
            </a:r>
            <a:r>
              <a:rPr lang="en" sz="2100" b="0"/>
              <a:t>However, self-reported scores often have low validity and the </a:t>
            </a:r>
            <a:r>
              <a:rPr lang="en" sz="2100" b="0" i="1"/>
              <a:t>ADOS</a:t>
            </a:r>
            <a:r>
              <a:rPr lang="en" sz="2100" b="0"/>
              <a:t> was not created to capture masking behaviour, again impacting construct validity. </a:t>
            </a:r>
            <a:endParaRPr sz="2100" b="0"/>
          </a:p>
        </p:txBody>
      </p:sp>
      <p:sp>
        <p:nvSpPr>
          <p:cNvPr id="415" name="Google Shape;415;p56"/>
          <p:cNvSpPr txBox="1">
            <a:spLocks noGrp="1"/>
          </p:cNvSpPr>
          <p:nvPr>
            <p:ph type="title"/>
          </p:nvPr>
        </p:nvSpPr>
        <p:spPr>
          <a:xfrm>
            <a:off x="447800" y="391328"/>
            <a:ext cx="8243700" cy="7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Masking in the research </a:t>
            </a:r>
            <a:r>
              <a:rPr lang="en" sz="3100" baseline="30000"/>
              <a:t>1, 17, 24</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57"/>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13</a:t>
            </a:fld>
            <a:endParaRPr/>
          </a:p>
        </p:txBody>
      </p:sp>
      <p:sp>
        <p:nvSpPr>
          <p:cNvPr id="421" name="Google Shape;421;p57"/>
          <p:cNvSpPr txBox="1">
            <a:spLocks noGrp="1"/>
          </p:cNvSpPr>
          <p:nvPr>
            <p:ph type="subTitle" idx="1"/>
          </p:nvPr>
        </p:nvSpPr>
        <p:spPr>
          <a:xfrm>
            <a:off x="450150" y="1036475"/>
            <a:ext cx="8243700" cy="3734400"/>
          </a:xfrm>
          <a:prstGeom prst="rect">
            <a:avLst/>
          </a:prstGeom>
        </p:spPr>
        <p:txBody>
          <a:bodyPr spcFirstLastPara="1" wrap="square" lIns="91425" tIns="91425" rIns="91425" bIns="91425" anchor="t" anchorCtr="0">
            <a:noAutofit/>
          </a:bodyPr>
          <a:lstStyle/>
          <a:p>
            <a:pPr marL="457200" lvl="0" indent="-361950" algn="l" rtl="0">
              <a:spcBef>
                <a:spcPts val="0"/>
              </a:spcBef>
              <a:spcAft>
                <a:spcPts val="0"/>
              </a:spcAft>
              <a:buSzPts val="2100"/>
              <a:buChar char="●"/>
            </a:pPr>
            <a:r>
              <a:rPr lang="en" sz="2100" b="0"/>
              <a:t>The concept of masking stems from the theory of the </a:t>
            </a:r>
            <a:r>
              <a:rPr lang="en" sz="2100"/>
              <a:t>female autism phenotype (FAP) </a:t>
            </a:r>
            <a:r>
              <a:rPr lang="en" sz="2100" b="0"/>
              <a:t>(i.e. biological factors impact the presentation of ASD symptomatology in females)</a:t>
            </a:r>
            <a:r>
              <a:rPr lang="en" sz="2100"/>
              <a:t>. </a:t>
            </a:r>
            <a:r>
              <a:rPr lang="en" sz="2100" b="0"/>
              <a:t>This theory has yet to be proven or disproven. </a:t>
            </a:r>
            <a:endParaRPr sz="2100" b="0"/>
          </a:p>
          <a:p>
            <a:pPr marL="457200" lvl="0" indent="-361950" algn="l" rtl="0">
              <a:spcBef>
                <a:spcPts val="0"/>
              </a:spcBef>
              <a:spcAft>
                <a:spcPts val="0"/>
              </a:spcAft>
              <a:buSzPts val="2100"/>
              <a:buChar char="●"/>
            </a:pPr>
            <a:r>
              <a:rPr lang="en" sz="2100" b="0"/>
              <a:t>Masking research has primarily focused on </a:t>
            </a:r>
            <a:r>
              <a:rPr lang="en" sz="2100"/>
              <a:t>adult women with higher IQs.</a:t>
            </a:r>
            <a:endParaRPr sz="2100" b="0"/>
          </a:p>
          <a:p>
            <a:pPr marL="457200" lvl="0" indent="-361950" algn="l" rtl="0">
              <a:spcBef>
                <a:spcPts val="0"/>
              </a:spcBef>
              <a:spcAft>
                <a:spcPts val="0"/>
              </a:spcAft>
              <a:buSzPts val="2100"/>
              <a:buChar char="●"/>
            </a:pPr>
            <a:r>
              <a:rPr lang="en" sz="2100" b="0"/>
              <a:t>There have been </a:t>
            </a:r>
            <a:r>
              <a:rPr lang="en" sz="2100"/>
              <a:t>few robust studies or otherwise on masking in children and adolescents </a:t>
            </a:r>
            <a:r>
              <a:rPr lang="en" sz="2100" b="0"/>
              <a:t>(only 2 sound studies)</a:t>
            </a:r>
            <a:r>
              <a:rPr lang="en" sz="2100"/>
              <a:t>. </a:t>
            </a:r>
            <a:endParaRPr sz="2100"/>
          </a:p>
          <a:p>
            <a:pPr marL="457200" lvl="0" indent="-361950" algn="l" rtl="0">
              <a:spcBef>
                <a:spcPts val="0"/>
              </a:spcBef>
              <a:spcAft>
                <a:spcPts val="0"/>
              </a:spcAft>
              <a:buSzPts val="2100"/>
              <a:buChar char="●"/>
            </a:pPr>
            <a:r>
              <a:rPr lang="en" sz="2100" b="0"/>
              <a:t>Yet, masking is being discussed as something that begins in childhood despite a lack of research or anecdotal reports on the topic. </a:t>
            </a:r>
            <a:endParaRPr sz="2100" b="0"/>
          </a:p>
        </p:txBody>
      </p:sp>
      <p:sp>
        <p:nvSpPr>
          <p:cNvPr id="422" name="Google Shape;422;p57"/>
          <p:cNvSpPr txBox="1">
            <a:spLocks noGrp="1"/>
          </p:cNvSpPr>
          <p:nvPr>
            <p:ph type="title"/>
          </p:nvPr>
        </p:nvSpPr>
        <p:spPr>
          <a:xfrm>
            <a:off x="447800" y="391328"/>
            <a:ext cx="8243700" cy="77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Research kids/youth </a:t>
            </a:r>
            <a:r>
              <a:rPr lang="en" sz="2000" baseline="30000" dirty="0"/>
              <a:t>1, 4, ,8, 10, 11, 18, 19, 20, 22, 23, 24, 26, 27  </a:t>
            </a:r>
            <a:endParaRPr sz="2000" baseline="30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58"/>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14</a:t>
            </a:fld>
            <a:endParaRPr/>
          </a:p>
        </p:txBody>
      </p:sp>
      <p:sp>
        <p:nvSpPr>
          <p:cNvPr id="428" name="Google Shape;428;p58"/>
          <p:cNvSpPr txBox="1">
            <a:spLocks noGrp="1"/>
          </p:cNvSpPr>
          <p:nvPr>
            <p:ph type="subTitle" idx="1"/>
          </p:nvPr>
        </p:nvSpPr>
        <p:spPr>
          <a:xfrm>
            <a:off x="450150" y="1036475"/>
            <a:ext cx="8243700" cy="3734400"/>
          </a:xfrm>
          <a:prstGeom prst="rect">
            <a:avLst/>
          </a:prstGeom>
        </p:spPr>
        <p:txBody>
          <a:bodyPr spcFirstLastPara="1" wrap="square" lIns="91425" tIns="91425" rIns="91425" bIns="91425" anchor="t" anchorCtr="0">
            <a:noAutofit/>
          </a:bodyPr>
          <a:lstStyle/>
          <a:p>
            <a:pPr marL="457200" lvl="0" indent="-361950" algn="l" rtl="0">
              <a:spcBef>
                <a:spcPts val="0"/>
              </a:spcBef>
              <a:spcAft>
                <a:spcPts val="0"/>
              </a:spcAft>
              <a:buSzPts val="2100"/>
              <a:buChar char="●"/>
            </a:pPr>
            <a:r>
              <a:rPr lang="en" sz="2100"/>
              <a:t>Newer </a:t>
            </a:r>
            <a:r>
              <a:rPr lang="en" sz="2100" b="0"/>
              <a:t>research topic. </a:t>
            </a:r>
            <a:endParaRPr sz="2100" b="0"/>
          </a:p>
          <a:p>
            <a:pPr marL="457200" lvl="0" indent="-361950" algn="l" rtl="0">
              <a:spcBef>
                <a:spcPts val="0"/>
              </a:spcBef>
              <a:spcAft>
                <a:spcPts val="0"/>
              </a:spcAft>
              <a:buSzPts val="2100"/>
              <a:buChar char="●"/>
            </a:pPr>
            <a:r>
              <a:rPr lang="en" sz="2100"/>
              <a:t>10 or less sound studies</a:t>
            </a:r>
            <a:r>
              <a:rPr lang="en" sz="2100" b="0"/>
              <a:t> (only 1 being a meta-analysis) </a:t>
            </a:r>
            <a:endParaRPr sz="2100" b="0"/>
          </a:p>
          <a:p>
            <a:pPr marL="457200" lvl="0" indent="-361950" algn="l" rtl="0">
              <a:spcBef>
                <a:spcPts val="0"/>
              </a:spcBef>
              <a:spcAft>
                <a:spcPts val="0"/>
              </a:spcAft>
              <a:buSzPts val="2100"/>
              <a:buChar char="●"/>
            </a:pPr>
            <a:r>
              <a:rPr lang="en" sz="2100" b="0"/>
              <a:t>Studies are not </a:t>
            </a:r>
            <a:r>
              <a:rPr lang="en" sz="2100"/>
              <a:t>representative </a:t>
            </a:r>
            <a:r>
              <a:rPr lang="en" sz="2100" b="0"/>
              <a:t>of the full ASD spectrum or the population due to the sampling methods used.</a:t>
            </a:r>
            <a:endParaRPr sz="2100" b="0"/>
          </a:p>
          <a:p>
            <a:pPr marL="457200" lvl="0" indent="-361950" algn="l" rtl="0">
              <a:spcBef>
                <a:spcPts val="0"/>
              </a:spcBef>
              <a:spcAft>
                <a:spcPts val="0"/>
              </a:spcAft>
              <a:buSzPts val="2100"/>
              <a:buChar char="●"/>
            </a:pPr>
            <a:r>
              <a:rPr lang="en" sz="2100" b="0"/>
              <a:t>There are </a:t>
            </a:r>
            <a:r>
              <a:rPr lang="en" sz="2100"/>
              <a:t>few studies with children/youth</a:t>
            </a:r>
            <a:r>
              <a:rPr lang="en" sz="2100" b="0"/>
              <a:t> (only 2 sound studies). </a:t>
            </a:r>
            <a:endParaRPr sz="2100" b="0"/>
          </a:p>
          <a:p>
            <a:pPr marL="457200" lvl="0" indent="-361950" algn="l" rtl="0">
              <a:spcBef>
                <a:spcPts val="0"/>
              </a:spcBef>
              <a:spcAft>
                <a:spcPts val="0"/>
              </a:spcAft>
              <a:buSzPts val="2100"/>
              <a:buChar char="●"/>
            </a:pPr>
            <a:r>
              <a:rPr lang="en" sz="2100" b="0"/>
              <a:t>The </a:t>
            </a:r>
            <a:r>
              <a:rPr lang="en" sz="2100"/>
              <a:t>tools used </a:t>
            </a:r>
            <a:r>
              <a:rPr lang="en" sz="2100" b="0"/>
              <a:t>and </a:t>
            </a:r>
            <a:r>
              <a:rPr lang="en" sz="2100"/>
              <a:t>study replication</a:t>
            </a:r>
            <a:r>
              <a:rPr lang="en" sz="2100" b="0"/>
              <a:t> are both limited. </a:t>
            </a:r>
            <a:endParaRPr sz="2100" b="0"/>
          </a:p>
          <a:p>
            <a:pPr marL="457200" lvl="0" indent="-361950" algn="l" rtl="0">
              <a:spcBef>
                <a:spcPts val="0"/>
              </a:spcBef>
              <a:spcAft>
                <a:spcPts val="0"/>
              </a:spcAft>
              <a:buSzPts val="2100"/>
              <a:buChar char="●"/>
            </a:pPr>
            <a:r>
              <a:rPr lang="en" sz="2100" b="0"/>
              <a:t>There are issues with </a:t>
            </a:r>
            <a:r>
              <a:rPr lang="en" sz="2100"/>
              <a:t>convergent, divergent, </a:t>
            </a:r>
            <a:r>
              <a:rPr lang="en" sz="2100" b="0"/>
              <a:t>and </a:t>
            </a:r>
            <a:r>
              <a:rPr lang="en" sz="2100"/>
              <a:t>construct validity. </a:t>
            </a:r>
            <a:endParaRPr sz="2100"/>
          </a:p>
        </p:txBody>
      </p:sp>
      <p:sp>
        <p:nvSpPr>
          <p:cNvPr id="429" name="Google Shape;429;p58"/>
          <p:cNvSpPr txBox="1">
            <a:spLocks noGrp="1"/>
          </p:cNvSpPr>
          <p:nvPr>
            <p:ph type="title"/>
          </p:nvPr>
        </p:nvSpPr>
        <p:spPr>
          <a:xfrm>
            <a:off x="447800" y="391328"/>
            <a:ext cx="8243700" cy="77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Research issues summary </a:t>
            </a:r>
            <a:endParaRPr sz="2500" baseline="300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4" name="Google Shape;434;p59"/>
          <p:cNvSpPr txBox="1">
            <a:spLocks noGrp="1"/>
          </p:cNvSpPr>
          <p:nvPr>
            <p:ph type="title"/>
          </p:nvPr>
        </p:nvSpPr>
        <p:spPr>
          <a:xfrm>
            <a:off x="2446825" y="1524800"/>
            <a:ext cx="4250100" cy="209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Question 5:</a:t>
            </a:r>
            <a:endParaRPr/>
          </a:p>
          <a:p>
            <a:pPr marL="0" lvl="0" indent="0" algn="ctr" rtl="0">
              <a:spcBef>
                <a:spcPts val="0"/>
              </a:spcBef>
              <a:spcAft>
                <a:spcPts val="0"/>
              </a:spcAft>
              <a:buNone/>
            </a:pPr>
            <a:r>
              <a:rPr lang="en"/>
              <a:t>Is masking ASD-Specific?</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60"/>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16</a:t>
            </a:fld>
            <a:endParaRPr/>
          </a:p>
        </p:txBody>
      </p:sp>
      <p:sp>
        <p:nvSpPr>
          <p:cNvPr id="440" name="Google Shape;440;p60"/>
          <p:cNvSpPr txBox="1">
            <a:spLocks noGrp="1"/>
          </p:cNvSpPr>
          <p:nvPr>
            <p:ph type="subTitle" idx="1"/>
          </p:nvPr>
        </p:nvSpPr>
        <p:spPr>
          <a:xfrm>
            <a:off x="450150" y="1036475"/>
            <a:ext cx="4583700" cy="3702600"/>
          </a:xfrm>
          <a:prstGeom prst="rect">
            <a:avLst/>
          </a:prstGeom>
        </p:spPr>
        <p:txBody>
          <a:bodyPr spcFirstLastPara="1" wrap="square" lIns="91425" tIns="91425" rIns="91425" bIns="91425" anchor="t" anchorCtr="0">
            <a:noAutofit/>
          </a:bodyPr>
          <a:lstStyle/>
          <a:p>
            <a:pPr marL="457200" lvl="0" indent="-355600" algn="l" rtl="0">
              <a:spcBef>
                <a:spcPts val="0"/>
              </a:spcBef>
              <a:spcAft>
                <a:spcPts val="0"/>
              </a:spcAft>
              <a:buSzPts val="2000"/>
              <a:buChar char="●"/>
            </a:pPr>
            <a:r>
              <a:rPr lang="en" sz="1950" b="0" dirty="0"/>
              <a:t>Within the autistic community, masking is said to be ASD-specific. </a:t>
            </a:r>
            <a:endParaRPr sz="1950" b="0" dirty="0"/>
          </a:p>
          <a:p>
            <a:pPr marL="457200" lvl="0" indent="-355600" algn="l" rtl="0">
              <a:spcBef>
                <a:spcPts val="0"/>
              </a:spcBef>
              <a:spcAft>
                <a:spcPts val="0"/>
              </a:spcAft>
              <a:buSzPts val="2000"/>
              <a:buChar char="●"/>
            </a:pPr>
            <a:r>
              <a:rPr lang="en" sz="1950" b="0" dirty="0"/>
              <a:t>However, there is a body of research (i.e. research on other neurodevelopmental disorders, sociology studies, workplace behaviour studies, etc.) that </a:t>
            </a:r>
            <a:r>
              <a:rPr lang="en" sz="1950" dirty="0"/>
              <a:t>support the idea that masking is universal. </a:t>
            </a:r>
            <a:endParaRPr sz="1950" dirty="0"/>
          </a:p>
          <a:p>
            <a:pPr marL="457200" lvl="0" indent="-355600" algn="l" rtl="0">
              <a:spcBef>
                <a:spcPts val="0"/>
              </a:spcBef>
              <a:spcAft>
                <a:spcPts val="0"/>
              </a:spcAft>
              <a:buSzPts val="2000"/>
              <a:buChar char="●"/>
            </a:pPr>
            <a:r>
              <a:rPr lang="en" sz="1950" b="0" dirty="0"/>
              <a:t>The difference may be the amount of </a:t>
            </a:r>
            <a:r>
              <a:rPr lang="en" sz="1950" dirty="0"/>
              <a:t>effort </a:t>
            </a:r>
            <a:r>
              <a:rPr lang="en" sz="1950" b="0" dirty="0"/>
              <a:t>that it takes or the </a:t>
            </a:r>
            <a:r>
              <a:rPr lang="en" sz="1950" dirty="0"/>
              <a:t>motivations </a:t>
            </a:r>
            <a:r>
              <a:rPr lang="en" sz="1950" b="0" dirty="0"/>
              <a:t>to mask.</a:t>
            </a:r>
            <a:endParaRPr sz="1950" b="0" dirty="0"/>
          </a:p>
        </p:txBody>
      </p:sp>
      <p:sp>
        <p:nvSpPr>
          <p:cNvPr id="441" name="Google Shape;441;p60"/>
          <p:cNvSpPr txBox="1">
            <a:spLocks noGrp="1"/>
          </p:cNvSpPr>
          <p:nvPr>
            <p:ph type="title"/>
          </p:nvPr>
        </p:nvSpPr>
        <p:spPr>
          <a:xfrm>
            <a:off x="447800" y="391328"/>
            <a:ext cx="8243700" cy="646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Is masking asd-specific? </a:t>
            </a:r>
            <a:r>
              <a:rPr lang="en" sz="3100" baseline="30000"/>
              <a:t>13, 16, 25 </a:t>
            </a:r>
            <a:endParaRPr sz="3100" baseline="30000"/>
          </a:p>
        </p:txBody>
      </p:sp>
      <p:pic>
        <p:nvPicPr>
          <p:cNvPr id="442" name="Google Shape;442;p60" title="Social Expectations in the Workplace.mp4">
            <a:hlinkClick r:id="rId3"/>
          </p:cNvPr>
          <p:cNvPicPr preferRelativeResize="0"/>
          <p:nvPr/>
        </p:nvPicPr>
        <p:blipFill>
          <a:blip r:embed="rId4">
            <a:alphaModFix/>
          </a:blip>
          <a:stretch>
            <a:fillRect/>
          </a:stretch>
        </p:blipFill>
        <p:spPr>
          <a:xfrm>
            <a:off x="5110050" y="1035588"/>
            <a:ext cx="3310126" cy="370268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61"/>
          <p:cNvSpPr txBox="1">
            <a:spLocks noGrp="1"/>
          </p:cNvSpPr>
          <p:nvPr>
            <p:ph type="title"/>
          </p:nvPr>
        </p:nvSpPr>
        <p:spPr>
          <a:xfrm>
            <a:off x="2446825" y="1524800"/>
            <a:ext cx="4250100" cy="209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Question 6: Is masking A diagnostic term?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62"/>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18</a:t>
            </a:fld>
            <a:endParaRPr/>
          </a:p>
        </p:txBody>
      </p:sp>
      <p:sp>
        <p:nvSpPr>
          <p:cNvPr id="453" name="Google Shape;453;p62"/>
          <p:cNvSpPr txBox="1">
            <a:spLocks noGrp="1"/>
          </p:cNvSpPr>
          <p:nvPr>
            <p:ph type="subTitle" idx="1"/>
          </p:nvPr>
        </p:nvSpPr>
        <p:spPr>
          <a:xfrm>
            <a:off x="450150" y="1084525"/>
            <a:ext cx="8243700" cy="1893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0"/>
              <a:t>While </a:t>
            </a:r>
            <a:r>
              <a:rPr lang="en"/>
              <a:t>masking </a:t>
            </a:r>
            <a:r>
              <a:rPr lang="en" b="0"/>
              <a:t>may make it more difficult to accurately diagnose ASD, it is </a:t>
            </a:r>
            <a:r>
              <a:rPr lang="en"/>
              <a:t>currently not in the diagnostic criteria</a:t>
            </a:r>
            <a:r>
              <a:rPr lang="en" b="0"/>
              <a:t>… and psychologists move slowly while internet self-diagnosis does not. </a:t>
            </a:r>
            <a:endParaRPr b="0"/>
          </a:p>
          <a:p>
            <a:pPr marL="0" lvl="0" indent="0" algn="l" rtl="0">
              <a:spcBef>
                <a:spcPts val="0"/>
              </a:spcBef>
              <a:spcAft>
                <a:spcPts val="0"/>
              </a:spcAft>
              <a:buNone/>
            </a:pPr>
            <a:endParaRPr b="0"/>
          </a:p>
        </p:txBody>
      </p:sp>
      <p:sp>
        <p:nvSpPr>
          <p:cNvPr id="454" name="Google Shape;454;p62"/>
          <p:cNvSpPr txBox="1">
            <a:spLocks noGrp="1"/>
          </p:cNvSpPr>
          <p:nvPr>
            <p:ph type="title"/>
          </p:nvPr>
        </p:nvSpPr>
        <p:spPr>
          <a:xfrm>
            <a:off x="447800" y="391328"/>
            <a:ext cx="8243700" cy="751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Masking in the DSM-5-TR </a:t>
            </a:r>
            <a:r>
              <a:rPr lang="en" sz="2000" baseline="30000" dirty="0"/>
              <a:t>1, 4, 6, 7, 10, 12, 14,  15, 22, 26  </a:t>
            </a:r>
            <a:endParaRPr sz="2000" baseline="30000" dirty="0"/>
          </a:p>
        </p:txBody>
      </p:sp>
      <p:pic>
        <p:nvPicPr>
          <p:cNvPr id="455" name="Google Shape;455;p62"/>
          <p:cNvPicPr preferRelativeResize="0"/>
          <p:nvPr/>
        </p:nvPicPr>
        <p:blipFill>
          <a:blip r:embed="rId3">
            <a:alphaModFix/>
          </a:blip>
          <a:stretch>
            <a:fillRect/>
          </a:stretch>
        </p:blipFill>
        <p:spPr>
          <a:xfrm>
            <a:off x="1564075" y="2415425"/>
            <a:ext cx="3060625" cy="2285950"/>
          </a:xfrm>
          <a:prstGeom prst="rect">
            <a:avLst/>
          </a:prstGeom>
          <a:noFill/>
          <a:ln>
            <a:noFill/>
          </a:ln>
        </p:spPr>
      </p:pic>
      <p:sp>
        <p:nvSpPr>
          <p:cNvPr id="456" name="Google Shape;456;p62"/>
          <p:cNvSpPr txBox="1"/>
          <p:nvPr/>
        </p:nvSpPr>
        <p:spPr>
          <a:xfrm>
            <a:off x="4960425" y="2634850"/>
            <a:ext cx="2614800" cy="1847100"/>
          </a:xfrm>
          <a:prstGeom prst="rect">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None/>
            </a:pPr>
            <a:r>
              <a:rPr lang="en" sz="1800" b="1">
                <a:solidFill>
                  <a:schemeClr val="lt1"/>
                </a:solidFill>
                <a:latin typeface="Archivo"/>
                <a:ea typeface="Archivo"/>
                <a:cs typeface="Archivo"/>
                <a:sym typeface="Archivo"/>
              </a:rPr>
              <a:t>“More than 70% of the autism information [on] TikTok is unreliable.”</a:t>
            </a:r>
            <a:r>
              <a:rPr lang="en" sz="1800">
                <a:solidFill>
                  <a:schemeClr val="lt1"/>
                </a:solidFill>
                <a:latin typeface="Archivo"/>
                <a:ea typeface="Archivo"/>
                <a:cs typeface="Archivo"/>
                <a:sym typeface="Archivo"/>
              </a:rPr>
              <a:t> - </a:t>
            </a:r>
            <a:r>
              <a:rPr lang="en" sz="1800" i="1">
                <a:solidFill>
                  <a:schemeClr val="lt1"/>
                </a:solidFill>
                <a:latin typeface="Archivo"/>
                <a:ea typeface="Archivo"/>
                <a:cs typeface="Archivo"/>
                <a:sym typeface="Archivo"/>
              </a:rPr>
              <a:t>Psychology Today, 2023 </a:t>
            </a:r>
            <a:endParaRPr sz="1800" i="1">
              <a:solidFill>
                <a:schemeClr val="lt1"/>
              </a:solidFill>
              <a:latin typeface="Archivo"/>
              <a:ea typeface="Archivo"/>
              <a:cs typeface="Archivo"/>
              <a:sym typeface="Archivo"/>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63"/>
          <p:cNvSpPr txBox="1">
            <a:spLocks noGrp="1"/>
          </p:cNvSpPr>
          <p:nvPr>
            <p:ph type="title"/>
          </p:nvPr>
        </p:nvSpPr>
        <p:spPr>
          <a:xfrm>
            <a:off x="2446825" y="1524800"/>
            <a:ext cx="4250100" cy="209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Question 7: what are the future implications for interventions?</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64"/>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20</a:t>
            </a:fld>
            <a:endParaRPr/>
          </a:p>
        </p:txBody>
      </p:sp>
      <p:sp>
        <p:nvSpPr>
          <p:cNvPr id="467" name="Google Shape;467;p64"/>
          <p:cNvSpPr txBox="1">
            <a:spLocks noGrp="1"/>
          </p:cNvSpPr>
          <p:nvPr>
            <p:ph type="subTitle" idx="1"/>
          </p:nvPr>
        </p:nvSpPr>
        <p:spPr>
          <a:xfrm>
            <a:off x="447800" y="1106925"/>
            <a:ext cx="8243700" cy="3594600"/>
          </a:xfrm>
          <a:prstGeom prst="rect">
            <a:avLst/>
          </a:prstGeom>
        </p:spPr>
        <p:txBody>
          <a:bodyPr spcFirstLastPara="1" wrap="square" lIns="91425" tIns="91425" rIns="91425" bIns="91425" anchor="t" anchorCtr="0">
            <a:noAutofit/>
          </a:bodyPr>
          <a:lstStyle/>
          <a:p>
            <a:pPr marL="457200" lvl="0" indent="-374650" algn="l" rtl="0">
              <a:spcBef>
                <a:spcPts val="0"/>
              </a:spcBef>
              <a:spcAft>
                <a:spcPts val="0"/>
              </a:spcAft>
              <a:buSzPts val="2300"/>
              <a:buChar char="●"/>
            </a:pPr>
            <a:r>
              <a:rPr lang="en" sz="2300" b="0"/>
              <a:t>Some autistic advocates are against ABA therapies, social skills training like PEERS, and traditional speech-therapy methods, instead advocating for neurodiversity-affirming approaches.  </a:t>
            </a:r>
            <a:endParaRPr sz="2300" b="0"/>
          </a:p>
          <a:p>
            <a:pPr marL="457200" lvl="0" indent="-374650" algn="l" rtl="0">
              <a:spcBef>
                <a:spcPts val="0"/>
              </a:spcBef>
              <a:spcAft>
                <a:spcPts val="0"/>
              </a:spcAft>
              <a:buSzPts val="2300"/>
              <a:buChar char="●"/>
            </a:pPr>
            <a:r>
              <a:rPr lang="en" sz="2300" b="0"/>
              <a:t>They call for a shift towards “autistic spaces” where masking is not necessary. </a:t>
            </a:r>
            <a:endParaRPr sz="2300" b="0"/>
          </a:p>
          <a:p>
            <a:pPr marL="457200" lvl="0" indent="-374650" algn="l" rtl="0">
              <a:spcBef>
                <a:spcPts val="0"/>
              </a:spcBef>
              <a:spcAft>
                <a:spcPts val="0"/>
              </a:spcAft>
              <a:buSzPts val="2300"/>
              <a:buChar char="●"/>
            </a:pPr>
            <a:r>
              <a:rPr lang="en" sz="2300" b="0"/>
              <a:t>Others argue that the above traditional intervention methods are still appropriate if there is an emphasis on </a:t>
            </a:r>
            <a:r>
              <a:rPr lang="en" sz="2300"/>
              <a:t>self-advocacy, inclusion, </a:t>
            </a:r>
            <a:r>
              <a:rPr lang="en" sz="2300" b="0"/>
              <a:t>and </a:t>
            </a:r>
            <a:r>
              <a:rPr lang="en" sz="2300"/>
              <a:t>authentic engagement. </a:t>
            </a:r>
            <a:endParaRPr sz="2300"/>
          </a:p>
        </p:txBody>
      </p:sp>
      <p:sp>
        <p:nvSpPr>
          <p:cNvPr id="468" name="Google Shape;468;p64"/>
          <p:cNvSpPr txBox="1">
            <a:spLocks noGrp="1"/>
          </p:cNvSpPr>
          <p:nvPr>
            <p:ph type="title"/>
          </p:nvPr>
        </p:nvSpPr>
        <p:spPr>
          <a:xfrm>
            <a:off x="447800" y="391333"/>
            <a:ext cx="8243700" cy="113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Intervention Implications </a:t>
            </a:r>
            <a:r>
              <a:rPr lang="en" sz="3100" baseline="30000"/>
              <a:t>1, 4, 5, 7, 10, 17</a:t>
            </a:r>
            <a:endParaRPr sz="3100" baseline="300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65"/>
          <p:cNvSpPr txBox="1">
            <a:spLocks noGrp="1"/>
          </p:cNvSpPr>
          <p:nvPr>
            <p:ph type="title"/>
          </p:nvPr>
        </p:nvSpPr>
        <p:spPr>
          <a:xfrm>
            <a:off x="2446825" y="1524800"/>
            <a:ext cx="4250100" cy="209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TL;Dr</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p66"/>
          <p:cNvSpPr txBox="1">
            <a:spLocks noGrp="1"/>
          </p:cNvSpPr>
          <p:nvPr>
            <p:ph type="subTitle" idx="1"/>
          </p:nvPr>
        </p:nvSpPr>
        <p:spPr>
          <a:xfrm>
            <a:off x="450150" y="1036475"/>
            <a:ext cx="8243700" cy="845100"/>
          </a:xfrm>
          <a:prstGeom prst="rect">
            <a:avLst/>
          </a:prstGeom>
        </p:spPr>
        <p:txBody>
          <a:bodyPr spcFirstLastPara="1" wrap="square" lIns="91425" tIns="91425" rIns="91425" bIns="91425" anchor="t" anchorCtr="0">
            <a:noAutofit/>
          </a:bodyPr>
          <a:lstStyle/>
          <a:p>
            <a:pPr marL="0" lvl="0" indent="0" algn="l" rtl="0">
              <a:lnSpc>
                <a:spcPct val="105000"/>
              </a:lnSpc>
              <a:spcBef>
                <a:spcPts val="0"/>
              </a:spcBef>
              <a:spcAft>
                <a:spcPts val="0"/>
              </a:spcAft>
              <a:buNone/>
            </a:pPr>
            <a:r>
              <a:rPr lang="en" sz="1600"/>
              <a:t>Autistic Masking (aka camouflaging) </a:t>
            </a:r>
            <a:r>
              <a:rPr lang="en" sz="1600" b="0"/>
              <a:t>- consciously or unconsciously concealing autistic traits to fit neurotypical social norms. </a:t>
            </a:r>
            <a:endParaRPr sz="1600"/>
          </a:p>
        </p:txBody>
      </p:sp>
      <p:sp>
        <p:nvSpPr>
          <p:cNvPr id="479" name="Google Shape;479;p66"/>
          <p:cNvSpPr txBox="1">
            <a:spLocks noGrp="1"/>
          </p:cNvSpPr>
          <p:nvPr>
            <p:ph type="title"/>
          </p:nvPr>
        </p:nvSpPr>
        <p:spPr>
          <a:xfrm>
            <a:off x="447800" y="391328"/>
            <a:ext cx="8243700" cy="742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CONCLUSION</a:t>
            </a:r>
            <a:endParaRPr/>
          </a:p>
        </p:txBody>
      </p:sp>
      <p:sp>
        <p:nvSpPr>
          <p:cNvPr id="480" name="Google Shape;480;p66"/>
          <p:cNvSpPr txBox="1">
            <a:spLocks noGrp="1"/>
          </p:cNvSpPr>
          <p:nvPr>
            <p:ph type="subTitle" idx="2"/>
          </p:nvPr>
        </p:nvSpPr>
        <p:spPr>
          <a:xfrm>
            <a:off x="525100" y="2390475"/>
            <a:ext cx="592500" cy="592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1</a:t>
            </a:r>
            <a:endParaRPr/>
          </a:p>
        </p:txBody>
      </p:sp>
      <p:sp>
        <p:nvSpPr>
          <p:cNvPr id="481" name="Google Shape;481;p66"/>
          <p:cNvSpPr txBox="1">
            <a:spLocks noGrp="1"/>
          </p:cNvSpPr>
          <p:nvPr>
            <p:ph type="subTitle" idx="3"/>
          </p:nvPr>
        </p:nvSpPr>
        <p:spPr>
          <a:xfrm>
            <a:off x="3583975" y="2390125"/>
            <a:ext cx="592500" cy="592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2</a:t>
            </a:r>
            <a:endParaRPr/>
          </a:p>
        </p:txBody>
      </p:sp>
      <p:sp>
        <p:nvSpPr>
          <p:cNvPr id="482" name="Google Shape;482;p66"/>
          <p:cNvSpPr txBox="1">
            <a:spLocks noGrp="1"/>
          </p:cNvSpPr>
          <p:nvPr>
            <p:ph type="subTitle" idx="4"/>
          </p:nvPr>
        </p:nvSpPr>
        <p:spPr>
          <a:xfrm>
            <a:off x="6595775" y="2390125"/>
            <a:ext cx="592500" cy="592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3</a:t>
            </a:r>
            <a:endParaRPr/>
          </a:p>
        </p:txBody>
      </p:sp>
      <p:sp>
        <p:nvSpPr>
          <p:cNvPr id="483" name="Google Shape;483;p66"/>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22</a:t>
            </a:fld>
            <a:endParaRPr/>
          </a:p>
        </p:txBody>
      </p:sp>
      <p:sp>
        <p:nvSpPr>
          <p:cNvPr id="484" name="Google Shape;484;p66"/>
          <p:cNvSpPr txBox="1">
            <a:spLocks noGrp="1"/>
          </p:cNvSpPr>
          <p:nvPr>
            <p:ph type="body" idx="6"/>
          </p:nvPr>
        </p:nvSpPr>
        <p:spPr>
          <a:xfrm>
            <a:off x="399800" y="3026475"/>
            <a:ext cx="2240400" cy="1744200"/>
          </a:xfrm>
          <a:prstGeom prst="rect">
            <a:avLst/>
          </a:prstGeom>
        </p:spPr>
        <p:txBody>
          <a:bodyPr spcFirstLastPara="1" wrap="square" lIns="91425" tIns="91425" rIns="91425" bIns="91425" anchor="t" anchorCtr="0">
            <a:noAutofit/>
          </a:bodyPr>
          <a:lstStyle/>
          <a:p>
            <a:pPr marL="0" lvl="0" indent="0" algn="l" rtl="0">
              <a:lnSpc>
                <a:spcPct val="105000"/>
              </a:lnSpc>
              <a:spcBef>
                <a:spcPts val="0"/>
              </a:spcBef>
              <a:spcAft>
                <a:spcPts val="0"/>
              </a:spcAft>
              <a:buNone/>
            </a:pPr>
            <a:r>
              <a:rPr lang="en" sz="1300"/>
              <a:t>Masking research is in the beginning stages. </a:t>
            </a:r>
            <a:r>
              <a:rPr lang="en" sz="1300">
                <a:latin typeface="Archivo"/>
                <a:ea typeface="Archivo"/>
                <a:cs typeface="Archivo"/>
                <a:sym typeface="Archivo"/>
              </a:rPr>
              <a:t>Current research has mostly focused on adult women with higher IQs and there are additional design flaws to be dealt with in future studies. </a:t>
            </a:r>
            <a:endParaRPr sz="1300">
              <a:latin typeface="Archivo"/>
              <a:ea typeface="Archivo"/>
              <a:cs typeface="Archivo"/>
              <a:sym typeface="Archivo"/>
            </a:endParaRPr>
          </a:p>
        </p:txBody>
      </p:sp>
      <p:sp>
        <p:nvSpPr>
          <p:cNvPr id="485" name="Google Shape;485;p66"/>
          <p:cNvSpPr txBox="1">
            <a:spLocks noGrp="1"/>
          </p:cNvSpPr>
          <p:nvPr>
            <p:ph type="body" idx="7"/>
          </p:nvPr>
        </p:nvSpPr>
        <p:spPr>
          <a:xfrm>
            <a:off x="3451800" y="3026475"/>
            <a:ext cx="2240400" cy="1744200"/>
          </a:xfrm>
          <a:prstGeom prst="rect">
            <a:avLst/>
          </a:prstGeom>
        </p:spPr>
        <p:txBody>
          <a:bodyPr spcFirstLastPara="1" wrap="square" lIns="91425" tIns="91425" rIns="91425" bIns="91425" anchor="t" anchorCtr="0">
            <a:noAutofit/>
          </a:bodyPr>
          <a:lstStyle/>
          <a:p>
            <a:pPr marL="0" lvl="0" indent="0" algn="l" rtl="0">
              <a:lnSpc>
                <a:spcPct val="105000"/>
              </a:lnSpc>
              <a:spcBef>
                <a:spcPts val="0"/>
              </a:spcBef>
              <a:spcAft>
                <a:spcPts val="0"/>
              </a:spcAft>
              <a:buNone/>
            </a:pPr>
            <a:r>
              <a:rPr lang="en" sz="1300">
                <a:solidFill>
                  <a:schemeClr val="dk1"/>
                </a:solidFill>
              </a:rPr>
              <a:t>Masking in not a formal diagnostic term. </a:t>
            </a:r>
            <a:r>
              <a:rPr lang="en" sz="1300">
                <a:solidFill>
                  <a:schemeClr val="dk1"/>
                </a:solidFill>
                <a:latin typeface="Archivo"/>
                <a:ea typeface="Archivo"/>
                <a:cs typeface="Archivo"/>
                <a:sym typeface="Archivo"/>
              </a:rPr>
              <a:t>However, it impacts the diagnostic process and is reported to be associated with adverse mental health outcomes so awareness is key. </a:t>
            </a:r>
            <a:endParaRPr sz="1300">
              <a:solidFill>
                <a:schemeClr val="dk1"/>
              </a:solidFill>
              <a:latin typeface="Archivo"/>
              <a:ea typeface="Archivo"/>
              <a:cs typeface="Archivo"/>
              <a:sym typeface="Archivo"/>
            </a:endParaRPr>
          </a:p>
          <a:p>
            <a:pPr marL="0" lvl="0" indent="0" algn="l" rtl="0">
              <a:lnSpc>
                <a:spcPct val="105000"/>
              </a:lnSpc>
              <a:spcBef>
                <a:spcPts val="0"/>
              </a:spcBef>
              <a:spcAft>
                <a:spcPts val="0"/>
              </a:spcAft>
              <a:buNone/>
            </a:pPr>
            <a:endParaRPr/>
          </a:p>
          <a:p>
            <a:pPr marL="0" lvl="0" indent="0" algn="l" rtl="0">
              <a:spcBef>
                <a:spcPts val="0"/>
              </a:spcBef>
              <a:spcAft>
                <a:spcPts val="0"/>
              </a:spcAft>
              <a:buNone/>
            </a:pPr>
            <a:endParaRPr/>
          </a:p>
        </p:txBody>
      </p:sp>
      <p:sp>
        <p:nvSpPr>
          <p:cNvPr id="486" name="Google Shape;486;p66"/>
          <p:cNvSpPr txBox="1">
            <a:spLocks noGrp="1"/>
          </p:cNvSpPr>
          <p:nvPr>
            <p:ph type="body" idx="5"/>
          </p:nvPr>
        </p:nvSpPr>
        <p:spPr>
          <a:xfrm>
            <a:off x="6494200" y="3026475"/>
            <a:ext cx="2240400" cy="1744200"/>
          </a:xfrm>
          <a:prstGeom prst="rect">
            <a:avLst/>
          </a:prstGeom>
        </p:spPr>
        <p:txBody>
          <a:bodyPr spcFirstLastPara="1" wrap="square" lIns="91425" tIns="91425" rIns="91425" bIns="91425" anchor="t" anchorCtr="0">
            <a:noAutofit/>
          </a:bodyPr>
          <a:lstStyle/>
          <a:p>
            <a:pPr marL="0" lvl="0" indent="0" algn="l" rtl="0">
              <a:lnSpc>
                <a:spcPct val="105000"/>
              </a:lnSpc>
              <a:spcBef>
                <a:spcPts val="0"/>
              </a:spcBef>
              <a:spcAft>
                <a:spcPts val="0"/>
              </a:spcAft>
              <a:buNone/>
            </a:pPr>
            <a:r>
              <a:rPr lang="en" sz="1300">
                <a:solidFill>
                  <a:schemeClr val="dk1"/>
                </a:solidFill>
              </a:rPr>
              <a:t>Research on autistic masking may have future implications for interventions. </a:t>
            </a:r>
            <a:r>
              <a:rPr lang="en" sz="1300">
                <a:solidFill>
                  <a:schemeClr val="dk1"/>
                </a:solidFill>
                <a:latin typeface="Archivo"/>
                <a:ea typeface="Archivo"/>
                <a:cs typeface="Archivo"/>
                <a:sym typeface="Archivo"/>
              </a:rPr>
              <a:t>Stay tuned!</a:t>
            </a:r>
            <a:endParaRPr sz="1300">
              <a:solidFill>
                <a:schemeClr val="dk1"/>
              </a:solidFill>
              <a:latin typeface="Archivo"/>
              <a:ea typeface="Archivo"/>
              <a:cs typeface="Archivo"/>
              <a:sym typeface="Archivo"/>
            </a:endParaRPr>
          </a:p>
          <a:p>
            <a:pPr marL="0" lvl="0" indent="0" algn="l" rtl="0">
              <a:lnSpc>
                <a:spcPct val="105000"/>
              </a:lnSpc>
              <a:spcBef>
                <a:spcPts val="0"/>
              </a:spcBef>
              <a:spcAft>
                <a:spcPts val="0"/>
              </a:spcAft>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p67"/>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23</a:t>
            </a:fld>
            <a:endParaRPr/>
          </a:p>
        </p:txBody>
      </p:sp>
      <p:sp>
        <p:nvSpPr>
          <p:cNvPr id="492" name="Google Shape;492;p67"/>
          <p:cNvSpPr txBox="1">
            <a:spLocks noGrp="1"/>
          </p:cNvSpPr>
          <p:nvPr>
            <p:ph type="subTitle" idx="1"/>
          </p:nvPr>
        </p:nvSpPr>
        <p:spPr>
          <a:xfrm>
            <a:off x="450150" y="854075"/>
            <a:ext cx="8243700" cy="3795600"/>
          </a:xfrm>
          <a:prstGeom prst="rect">
            <a:avLst/>
          </a:prstGeom>
        </p:spPr>
        <p:txBody>
          <a:bodyPr spcFirstLastPara="1" wrap="square" lIns="91425" tIns="91425" rIns="91425" bIns="91425" anchor="t" anchorCtr="0">
            <a:noAutofit/>
          </a:bodyPr>
          <a:lstStyle/>
          <a:p>
            <a:pPr marL="457200" lvl="0" indent="-292100" algn="l" rtl="0">
              <a:lnSpc>
                <a:spcPct val="115000"/>
              </a:lnSpc>
              <a:spcBef>
                <a:spcPts val="1200"/>
              </a:spcBef>
              <a:spcAft>
                <a:spcPts val="0"/>
              </a:spcAft>
              <a:buClr>
                <a:srgbClr val="000000"/>
              </a:buClr>
              <a:buSzPts val="1000"/>
              <a:buFont typeface="Arial"/>
              <a:buAutoNum type="arabicPeriod"/>
            </a:pPr>
            <a:r>
              <a:rPr lang="en" sz="1000" b="0">
                <a:solidFill>
                  <a:srgbClr val="000000"/>
                </a:solidFill>
              </a:rPr>
              <a:t>Alaghband-rad, J., Hajikarim-Hamedani, A., &amp; Motamed, M. (2023). Camouflage and masking behavior in adult autism. </a:t>
            </a:r>
            <a:r>
              <a:rPr lang="en" sz="1000" b="0" i="1">
                <a:solidFill>
                  <a:srgbClr val="000000"/>
                </a:solidFill>
              </a:rPr>
              <a:t>Frontiers in Psychiatry</a:t>
            </a:r>
            <a:r>
              <a:rPr lang="en" sz="1000" b="0">
                <a:solidFill>
                  <a:srgbClr val="000000"/>
                </a:solidFill>
              </a:rPr>
              <a:t>, </a:t>
            </a:r>
            <a:r>
              <a:rPr lang="en" sz="1000" b="0" i="1">
                <a:solidFill>
                  <a:srgbClr val="000000"/>
                </a:solidFill>
              </a:rPr>
              <a:t>14</a:t>
            </a:r>
            <a:r>
              <a:rPr lang="en" sz="1000" b="0">
                <a:solidFill>
                  <a:srgbClr val="000000"/>
                </a:solidFill>
              </a:rPr>
              <a:t>, 10.3389/fpsyt.2023.11081101 .</a:t>
            </a:r>
            <a:endParaRPr sz="1000" b="0">
              <a:solidFill>
                <a:srgbClr val="000000"/>
              </a:solidFill>
            </a:endParaRPr>
          </a:p>
          <a:p>
            <a:pPr marL="457200" lvl="0" indent="-292100" algn="l" rtl="0">
              <a:lnSpc>
                <a:spcPct val="115000"/>
              </a:lnSpc>
              <a:spcBef>
                <a:spcPts val="0"/>
              </a:spcBef>
              <a:spcAft>
                <a:spcPts val="0"/>
              </a:spcAft>
              <a:buClr>
                <a:srgbClr val="000000"/>
              </a:buClr>
              <a:buSzPts val="1000"/>
              <a:buFont typeface="Arial"/>
              <a:buAutoNum type="arabicPeriod"/>
            </a:pPr>
            <a:r>
              <a:rPr lang="en" sz="1000" b="0">
                <a:solidFill>
                  <a:srgbClr val="000000"/>
                </a:solidFill>
              </a:rPr>
              <a:t>American Psychiatric Association. (2022). </a:t>
            </a:r>
            <a:r>
              <a:rPr lang="en" sz="1000" b="0" i="1">
                <a:solidFill>
                  <a:srgbClr val="000000"/>
                </a:solidFill>
              </a:rPr>
              <a:t>Diagnostic and statistical manual of mental disorders (5th ed., text rev.).</a:t>
            </a:r>
            <a:r>
              <a:rPr lang="en" sz="1000" b="0">
                <a:solidFill>
                  <a:srgbClr val="000000"/>
                </a:solidFill>
              </a:rPr>
              <a:t> American Psychiatric Publishing.</a:t>
            </a:r>
            <a:endParaRPr sz="1000" b="0">
              <a:solidFill>
                <a:srgbClr val="000000"/>
              </a:solidFill>
            </a:endParaRPr>
          </a:p>
          <a:p>
            <a:pPr marL="457200" lvl="0" indent="-292100" algn="l" rtl="0">
              <a:lnSpc>
                <a:spcPct val="115000"/>
              </a:lnSpc>
              <a:spcBef>
                <a:spcPts val="0"/>
              </a:spcBef>
              <a:spcAft>
                <a:spcPts val="0"/>
              </a:spcAft>
              <a:buSzPts val="1000"/>
              <a:buFont typeface="Arial"/>
              <a:buAutoNum type="arabicPeriod"/>
            </a:pPr>
            <a:r>
              <a:rPr lang="en" sz="1000" b="0">
                <a:solidFill>
                  <a:srgbClr val="000000"/>
                </a:solidFill>
              </a:rPr>
              <a:t>Association of University Centers on Disabilities. (n.d.). </a:t>
            </a:r>
            <a:r>
              <a:rPr lang="en" sz="1000" b="0" i="1">
                <a:solidFill>
                  <a:srgbClr val="000000"/>
                </a:solidFill>
              </a:rPr>
              <a:t>Home.</a:t>
            </a:r>
            <a:r>
              <a:rPr lang="en" sz="1000" b="0">
                <a:solidFill>
                  <a:srgbClr val="000000"/>
                </a:solidFill>
              </a:rPr>
              <a:t> AUCD.</a:t>
            </a:r>
            <a:r>
              <a:rPr lang="en" sz="1000" b="0" u="sng">
                <a:solidFill>
                  <a:schemeClr val="hlink"/>
                </a:solidFill>
                <a:hlinkClick r:id="rId3"/>
              </a:rPr>
              <a:t> https://www.aucd.org/</a:t>
            </a:r>
            <a:endParaRPr sz="1000" b="0" u="sng">
              <a:solidFill>
                <a:schemeClr val="hlink"/>
              </a:solidFill>
            </a:endParaRPr>
          </a:p>
          <a:p>
            <a:pPr marL="457200" lvl="0" indent="-292100" algn="l" rtl="0">
              <a:lnSpc>
                <a:spcPct val="115000"/>
              </a:lnSpc>
              <a:spcBef>
                <a:spcPts val="0"/>
              </a:spcBef>
              <a:spcAft>
                <a:spcPts val="0"/>
              </a:spcAft>
              <a:buSzPts val="1000"/>
              <a:buFont typeface="Arial"/>
              <a:buAutoNum type="arabicPeriod"/>
            </a:pPr>
            <a:r>
              <a:rPr lang="en" sz="1000" b="0">
                <a:solidFill>
                  <a:srgbClr val="000000"/>
                </a:solidFill>
              </a:rPr>
              <a:t>Chapman, L., Rose, K., Hull, L., &amp; Mandy, W. (2022). “I want to fit in… but I don’t want to change myself fundamentally”: A qualitative exploration of the relationship between masking and mental health for autistic teenagers. </a:t>
            </a:r>
            <a:r>
              <a:rPr lang="en" sz="1000" b="0" i="1">
                <a:solidFill>
                  <a:srgbClr val="000000"/>
                </a:solidFill>
              </a:rPr>
              <a:t>Research in Autism Spectrum Disorders</a:t>
            </a:r>
            <a:r>
              <a:rPr lang="en" sz="1000" b="0">
                <a:solidFill>
                  <a:srgbClr val="000000"/>
                </a:solidFill>
              </a:rPr>
              <a:t>, </a:t>
            </a:r>
            <a:r>
              <a:rPr lang="en" sz="1000" b="0" i="1">
                <a:solidFill>
                  <a:srgbClr val="000000"/>
                </a:solidFill>
              </a:rPr>
              <a:t>99</a:t>
            </a:r>
            <a:r>
              <a:rPr lang="en" sz="1000" b="0">
                <a:solidFill>
                  <a:srgbClr val="000000"/>
                </a:solidFill>
              </a:rPr>
              <a:t>, 102069.</a:t>
            </a:r>
            <a:r>
              <a:rPr lang="en" sz="1000" b="0">
                <a:solidFill>
                  <a:srgbClr val="000000"/>
                </a:solidFill>
                <a:uFill>
                  <a:noFill/>
                </a:uFill>
                <a:hlinkClick r:id="rId4">
                  <a:extLst>
                    <a:ext uri="{A12FA001-AC4F-418D-AE19-62706E023703}">
                      <ahyp:hlinkClr xmlns:ahyp="http://schemas.microsoft.com/office/drawing/2018/hyperlinkcolor" val="tx"/>
                    </a:ext>
                  </a:extLst>
                </a:hlinkClick>
              </a:rPr>
              <a:t> </a:t>
            </a:r>
            <a:r>
              <a:rPr lang="en" sz="1000" b="0" u="sng">
                <a:solidFill>
                  <a:schemeClr val="hlink"/>
                </a:solidFill>
                <a:hlinkClick r:id="rId4"/>
              </a:rPr>
              <a:t>https://doi.org/10.1016/j.rasd.2022.102069</a:t>
            </a:r>
            <a:endParaRPr sz="1000" b="0" u="sng">
              <a:solidFill>
                <a:schemeClr val="hlink"/>
              </a:solidFill>
            </a:endParaRPr>
          </a:p>
          <a:p>
            <a:pPr marL="457200" lvl="0" indent="-292100" algn="l" rtl="0">
              <a:lnSpc>
                <a:spcPct val="115000"/>
              </a:lnSpc>
              <a:spcBef>
                <a:spcPts val="0"/>
              </a:spcBef>
              <a:spcAft>
                <a:spcPts val="0"/>
              </a:spcAft>
              <a:buClr>
                <a:srgbClr val="000000"/>
              </a:buClr>
              <a:buSzPts val="1000"/>
              <a:buFont typeface="Arial"/>
              <a:buAutoNum type="arabicPeriod"/>
            </a:pPr>
            <a:r>
              <a:rPr lang="en" sz="1000" b="0">
                <a:solidFill>
                  <a:srgbClr val="000000"/>
                </a:solidFill>
              </a:rPr>
              <a:t>Cleary, M., West, S., Kornhaber, R., &amp; Hungerford, C. (2023). Autism, Discrimination and Masking: Disrupting a Recipe for Trauma. </a:t>
            </a:r>
            <a:r>
              <a:rPr lang="en" sz="1000" b="0" i="1">
                <a:solidFill>
                  <a:srgbClr val="000000"/>
                </a:solidFill>
              </a:rPr>
              <a:t>Issues in Mental Health Nursing</a:t>
            </a:r>
            <a:r>
              <a:rPr lang="en" sz="1000" b="0">
                <a:solidFill>
                  <a:srgbClr val="000000"/>
                </a:solidFill>
              </a:rPr>
              <a:t>, </a:t>
            </a:r>
            <a:r>
              <a:rPr lang="en" sz="1000" b="0" i="1">
                <a:solidFill>
                  <a:srgbClr val="000000"/>
                </a:solidFill>
              </a:rPr>
              <a:t>44</a:t>
            </a:r>
            <a:r>
              <a:rPr lang="en" sz="1000" b="0">
                <a:solidFill>
                  <a:srgbClr val="000000"/>
                </a:solidFill>
              </a:rPr>
              <a:t>(9), 799–808. https://doi.org/10.1080/01612840.2023.2239916</a:t>
            </a:r>
            <a:endParaRPr sz="1000" b="0">
              <a:solidFill>
                <a:srgbClr val="000000"/>
              </a:solidFill>
            </a:endParaRPr>
          </a:p>
          <a:p>
            <a:pPr marL="457200" lvl="0" indent="-292100" algn="l" rtl="0">
              <a:lnSpc>
                <a:spcPct val="115000"/>
              </a:lnSpc>
              <a:spcBef>
                <a:spcPts val="0"/>
              </a:spcBef>
              <a:spcAft>
                <a:spcPts val="0"/>
              </a:spcAft>
              <a:buSzPts val="1000"/>
              <a:buFont typeface="Arial"/>
              <a:buAutoNum type="arabicPeriod"/>
            </a:pPr>
            <a:r>
              <a:rPr lang="en" sz="1000" b="0">
                <a:solidFill>
                  <a:srgbClr val="000000"/>
                </a:solidFill>
              </a:rPr>
              <a:t>Cook, A., Ogden, J., &amp; Winstone, N. (2018). Friendship motivations, challenges and the role of masking for girls with autism in contrasting school settings. </a:t>
            </a:r>
            <a:r>
              <a:rPr lang="en" sz="1000" b="0" i="1">
                <a:solidFill>
                  <a:srgbClr val="000000"/>
                </a:solidFill>
              </a:rPr>
              <a:t>European Journal of Special Needs Education</a:t>
            </a:r>
            <a:r>
              <a:rPr lang="en" sz="1000" b="0">
                <a:solidFill>
                  <a:srgbClr val="000000"/>
                </a:solidFill>
              </a:rPr>
              <a:t>, </a:t>
            </a:r>
            <a:r>
              <a:rPr lang="en" sz="1000" b="0" i="1">
                <a:solidFill>
                  <a:srgbClr val="000000"/>
                </a:solidFill>
              </a:rPr>
              <a:t>33</a:t>
            </a:r>
            <a:r>
              <a:rPr lang="en" sz="1000" b="0">
                <a:solidFill>
                  <a:srgbClr val="000000"/>
                </a:solidFill>
              </a:rPr>
              <a:t>(3), 302–315.</a:t>
            </a:r>
            <a:r>
              <a:rPr lang="en" sz="1000" b="0">
                <a:solidFill>
                  <a:srgbClr val="000000"/>
                </a:solidFill>
                <a:uFill>
                  <a:noFill/>
                </a:uFill>
                <a:hlinkClick r:id="rId5">
                  <a:extLst>
                    <a:ext uri="{A12FA001-AC4F-418D-AE19-62706E023703}">
                      <ahyp:hlinkClr xmlns:ahyp="http://schemas.microsoft.com/office/drawing/2018/hyperlinkcolor" val="tx"/>
                    </a:ext>
                  </a:extLst>
                </a:hlinkClick>
              </a:rPr>
              <a:t> </a:t>
            </a:r>
            <a:r>
              <a:rPr lang="en" sz="1000" b="0" u="sng">
                <a:solidFill>
                  <a:schemeClr val="hlink"/>
                </a:solidFill>
                <a:hlinkClick r:id="rId5"/>
              </a:rPr>
              <a:t>https://doi.org/10.1080/08856257.2017.1312797</a:t>
            </a:r>
            <a:endParaRPr sz="1000" b="0" u="sng">
              <a:solidFill>
                <a:schemeClr val="hlink"/>
              </a:solidFill>
            </a:endParaRPr>
          </a:p>
          <a:p>
            <a:pPr marL="457200" lvl="0" indent="-292100" algn="l" rtl="0">
              <a:lnSpc>
                <a:spcPct val="115000"/>
              </a:lnSpc>
              <a:spcBef>
                <a:spcPts val="0"/>
              </a:spcBef>
              <a:spcAft>
                <a:spcPts val="0"/>
              </a:spcAft>
              <a:buSzPts val="1000"/>
              <a:buFont typeface="Arial"/>
              <a:buAutoNum type="arabicPeriod"/>
            </a:pPr>
            <a:r>
              <a:rPr lang="en" sz="1000" b="0">
                <a:solidFill>
                  <a:srgbClr val="000000"/>
                </a:solidFill>
              </a:rPr>
              <a:t>Cook, J. M., Crane, L., &amp; Mandy, W. (2024). Dropping the mask: It takes two. </a:t>
            </a:r>
            <a:r>
              <a:rPr lang="en" sz="1000" b="0" i="1">
                <a:solidFill>
                  <a:srgbClr val="000000"/>
                </a:solidFill>
              </a:rPr>
              <a:t>Autism</a:t>
            </a:r>
            <a:r>
              <a:rPr lang="en" sz="1000" b="0">
                <a:solidFill>
                  <a:srgbClr val="000000"/>
                </a:solidFill>
              </a:rPr>
              <a:t>, </a:t>
            </a:r>
            <a:r>
              <a:rPr lang="en" sz="1000" b="0" i="1">
                <a:solidFill>
                  <a:srgbClr val="000000"/>
                </a:solidFill>
              </a:rPr>
              <a:t>28</a:t>
            </a:r>
            <a:r>
              <a:rPr lang="en" sz="1000" b="0">
                <a:solidFill>
                  <a:srgbClr val="000000"/>
                </a:solidFill>
              </a:rPr>
              <a:t>(4), 831–842.</a:t>
            </a:r>
            <a:r>
              <a:rPr lang="en" sz="1000" b="0">
                <a:solidFill>
                  <a:srgbClr val="000000"/>
                </a:solidFill>
                <a:uFill>
                  <a:noFill/>
                </a:uFill>
                <a:hlinkClick r:id="rId6">
                  <a:extLst>
                    <a:ext uri="{A12FA001-AC4F-418D-AE19-62706E023703}">
                      <ahyp:hlinkClr xmlns:ahyp="http://schemas.microsoft.com/office/drawing/2018/hyperlinkcolor" val="tx"/>
                    </a:ext>
                  </a:extLst>
                </a:hlinkClick>
              </a:rPr>
              <a:t> </a:t>
            </a:r>
            <a:r>
              <a:rPr lang="en" sz="1000" b="0" u="sng">
                <a:solidFill>
                  <a:schemeClr val="hlink"/>
                </a:solidFill>
                <a:hlinkClick r:id="rId6"/>
              </a:rPr>
              <a:t>https://doi.org/10.1177/13623613231183059</a:t>
            </a:r>
            <a:endParaRPr sz="1000" b="0" u="sng">
              <a:solidFill>
                <a:schemeClr val="hlink"/>
              </a:solidFill>
            </a:endParaRPr>
          </a:p>
          <a:p>
            <a:pPr marL="457200" lvl="0" indent="-292100" algn="l" rtl="0">
              <a:lnSpc>
                <a:spcPct val="115000"/>
              </a:lnSpc>
              <a:spcBef>
                <a:spcPts val="0"/>
              </a:spcBef>
              <a:spcAft>
                <a:spcPts val="0"/>
              </a:spcAft>
              <a:buClr>
                <a:srgbClr val="000000"/>
              </a:buClr>
              <a:buSzPts val="1000"/>
              <a:buFont typeface="Arial"/>
              <a:buAutoNum type="arabicPeriod"/>
            </a:pPr>
            <a:r>
              <a:rPr lang="en" sz="1000" b="0">
                <a:solidFill>
                  <a:srgbClr val="000000"/>
                </a:solidFill>
              </a:rPr>
              <a:t>Corscadden, P., &amp; Casserly, A. M. (n.d.). ASD Identification in Girls.</a:t>
            </a:r>
            <a:endParaRPr sz="1000" b="0">
              <a:solidFill>
                <a:srgbClr val="000000"/>
              </a:solidFill>
            </a:endParaRPr>
          </a:p>
          <a:p>
            <a:pPr marL="457200" lvl="0" indent="-292100" algn="l" rtl="0">
              <a:lnSpc>
                <a:spcPct val="115000"/>
              </a:lnSpc>
              <a:spcBef>
                <a:spcPts val="0"/>
              </a:spcBef>
              <a:spcAft>
                <a:spcPts val="0"/>
              </a:spcAft>
              <a:buSzPts val="1000"/>
              <a:buAutoNum type="arabicPeriod"/>
            </a:pPr>
            <a:r>
              <a:rPr lang="en" sz="1000" b="0">
                <a:solidFill>
                  <a:srgbClr val="000000"/>
                </a:solidFill>
              </a:rPr>
              <a:t>Healthline. (2023, April 12). </a:t>
            </a:r>
            <a:r>
              <a:rPr lang="en" sz="1000" b="0" i="1">
                <a:solidFill>
                  <a:srgbClr val="000000"/>
                </a:solidFill>
              </a:rPr>
              <a:t>Autism masking: What it is and how it affects people with autism</a:t>
            </a:r>
            <a:r>
              <a:rPr lang="en" sz="1000" b="0">
                <a:solidFill>
                  <a:srgbClr val="000000"/>
                </a:solidFill>
              </a:rPr>
              <a:t>. Healthline.</a:t>
            </a:r>
            <a:r>
              <a:rPr lang="en" sz="1000" b="0" u="sng">
                <a:hlinkClick r:id="rId7"/>
              </a:rPr>
              <a:t> https://www.healthline.com/health/autism/autism-masking</a:t>
            </a:r>
            <a:endParaRPr sz="1000" b="0" u="sng"/>
          </a:p>
          <a:p>
            <a:pPr marL="457200" lvl="0" indent="-292100" algn="l" rtl="0">
              <a:lnSpc>
                <a:spcPct val="115000"/>
              </a:lnSpc>
              <a:spcBef>
                <a:spcPts val="0"/>
              </a:spcBef>
              <a:spcAft>
                <a:spcPts val="0"/>
              </a:spcAft>
              <a:buSzPts val="1000"/>
              <a:buFont typeface="Arial"/>
              <a:buAutoNum type="arabicPeriod"/>
            </a:pPr>
            <a:r>
              <a:rPr lang="en" sz="1000" b="0">
                <a:solidFill>
                  <a:srgbClr val="000000"/>
                </a:solidFill>
              </a:rPr>
              <a:t>Hull, L., Petrides, K. V., &amp; Mandy, W. (2020). The Female Autism Phenotype and Camouflaging: a Narrative Review. </a:t>
            </a:r>
            <a:r>
              <a:rPr lang="en" sz="1000" b="0" i="1">
                <a:solidFill>
                  <a:srgbClr val="000000"/>
                </a:solidFill>
              </a:rPr>
              <a:t>Review Journal of Autism and Developmental Disorders</a:t>
            </a:r>
            <a:r>
              <a:rPr lang="en" sz="1000" b="0">
                <a:solidFill>
                  <a:srgbClr val="000000"/>
                </a:solidFill>
              </a:rPr>
              <a:t>, </a:t>
            </a:r>
            <a:r>
              <a:rPr lang="en" sz="1000" b="0" i="1">
                <a:solidFill>
                  <a:srgbClr val="000000"/>
                </a:solidFill>
              </a:rPr>
              <a:t>7</a:t>
            </a:r>
            <a:r>
              <a:rPr lang="en" sz="1000" b="0">
                <a:solidFill>
                  <a:srgbClr val="000000"/>
                </a:solidFill>
              </a:rPr>
              <a:t>(3), 306–317.</a:t>
            </a:r>
            <a:r>
              <a:rPr lang="en" sz="1000" b="0">
                <a:solidFill>
                  <a:srgbClr val="000000"/>
                </a:solidFill>
                <a:uFill>
                  <a:noFill/>
                </a:uFill>
                <a:hlinkClick r:id="rId8">
                  <a:extLst>
                    <a:ext uri="{A12FA001-AC4F-418D-AE19-62706E023703}">
                      <ahyp:hlinkClr xmlns:ahyp="http://schemas.microsoft.com/office/drawing/2018/hyperlinkcolor" val="tx"/>
                    </a:ext>
                  </a:extLst>
                </a:hlinkClick>
              </a:rPr>
              <a:t> </a:t>
            </a:r>
            <a:r>
              <a:rPr lang="en" sz="1000" b="0" u="sng">
                <a:hlinkClick r:id="rId8"/>
              </a:rPr>
              <a:t>https://doi.org/10.1007/s40489-020-00197-9</a:t>
            </a:r>
            <a:endParaRPr sz="1000" b="0">
              <a:solidFill>
                <a:srgbClr val="000000"/>
              </a:solidFill>
            </a:endParaRPr>
          </a:p>
          <a:p>
            <a:pPr marL="0" lvl="0" indent="0" algn="l" rtl="0">
              <a:spcBef>
                <a:spcPts val="1200"/>
              </a:spcBef>
              <a:spcAft>
                <a:spcPts val="0"/>
              </a:spcAft>
              <a:buNone/>
            </a:pPr>
            <a:endParaRPr sz="1100" b="0">
              <a:solidFill>
                <a:srgbClr val="000000"/>
              </a:solidFill>
            </a:endParaRPr>
          </a:p>
        </p:txBody>
      </p:sp>
      <p:sp>
        <p:nvSpPr>
          <p:cNvPr id="493" name="Google Shape;493;p67"/>
          <p:cNvSpPr txBox="1">
            <a:spLocks noGrp="1"/>
          </p:cNvSpPr>
          <p:nvPr>
            <p:ph type="title"/>
          </p:nvPr>
        </p:nvSpPr>
        <p:spPr>
          <a:xfrm>
            <a:off x="447800" y="391328"/>
            <a:ext cx="8243700" cy="646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Works Referenced</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68"/>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24</a:t>
            </a:fld>
            <a:endParaRPr/>
          </a:p>
        </p:txBody>
      </p:sp>
      <p:sp>
        <p:nvSpPr>
          <p:cNvPr id="499" name="Google Shape;499;p68"/>
          <p:cNvSpPr txBox="1">
            <a:spLocks noGrp="1"/>
          </p:cNvSpPr>
          <p:nvPr>
            <p:ph type="subTitle" idx="1"/>
          </p:nvPr>
        </p:nvSpPr>
        <p:spPr>
          <a:xfrm>
            <a:off x="450150" y="854075"/>
            <a:ext cx="8243700" cy="3795600"/>
          </a:xfrm>
          <a:prstGeom prst="rect">
            <a:avLst/>
          </a:prstGeom>
        </p:spPr>
        <p:txBody>
          <a:bodyPr spcFirstLastPara="1" wrap="square" lIns="91425" tIns="91425" rIns="91425" bIns="91425" anchor="t" anchorCtr="0">
            <a:noAutofit/>
          </a:bodyPr>
          <a:lstStyle/>
          <a:p>
            <a:pPr marL="457200" lvl="0" indent="-285750" algn="l" rtl="0">
              <a:lnSpc>
                <a:spcPct val="115000"/>
              </a:lnSpc>
              <a:spcBef>
                <a:spcPts val="1200"/>
              </a:spcBef>
              <a:spcAft>
                <a:spcPts val="0"/>
              </a:spcAft>
              <a:buClr>
                <a:srgbClr val="000000"/>
              </a:buClr>
              <a:buSzPts val="900"/>
              <a:buAutoNum type="arabicPeriod" startAt="11"/>
            </a:pPr>
            <a:r>
              <a:rPr lang="en" sz="1000" b="0">
                <a:solidFill>
                  <a:srgbClr val="000000"/>
                </a:solidFill>
                <a:latin typeface="Arial"/>
                <a:ea typeface="Arial"/>
                <a:cs typeface="Arial"/>
                <a:sym typeface="Arial"/>
              </a:rPr>
              <a:t>Hull, L., Petrides, K. V., Allison, C., Smith, P., Baron-Cohen, S., Lai, M.-C., &amp; Mandy, W. (2017). “Putting on My Best Normal”: Social Camouflaging in Adults with Autism Spectrum Conditions. </a:t>
            </a:r>
            <a:r>
              <a:rPr lang="en" sz="1000" b="0" i="1">
                <a:solidFill>
                  <a:srgbClr val="000000"/>
                </a:solidFill>
                <a:latin typeface="Arial"/>
                <a:ea typeface="Arial"/>
                <a:cs typeface="Arial"/>
                <a:sym typeface="Arial"/>
              </a:rPr>
              <a:t>Journal of Autism and Developmental Disorders</a:t>
            </a:r>
            <a:r>
              <a:rPr lang="en" sz="1000" b="0">
                <a:solidFill>
                  <a:srgbClr val="000000"/>
                </a:solidFill>
                <a:latin typeface="Arial"/>
                <a:ea typeface="Arial"/>
                <a:cs typeface="Arial"/>
                <a:sym typeface="Arial"/>
              </a:rPr>
              <a:t>, </a:t>
            </a:r>
            <a:r>
              <a:rPr lang="en" sz="1000" b="0" i="1">
                <a:solidFill>
                  <a:srgbClr val="000000"/>
                </a:solidFill>
                <a:latin typeface="Arial"/>
                <a:ea typeface="Arial"/>
                <a:cs typeface="Arial"/>
                <a:sym typeface="Arial"/>
              </a:rPr>
              <a:t>47</a:t>
            </a:r>
            <a:r>
              <a:rPr lang="en" sz="1000" b="0">
                <a:solidFill>
                  <a:srgbClr val="000000"/>
                </a:solidFill>
                <a:latin typeface="Arial"/>
                <a:ea typeface="Arial"/>
                <a:cs typeface="Arial"/>
                <a:sym typeface="Arial"/>
              </a:rPr>
              <a:t>(8), 2519–2534.</a:t>
            </a:r>
            <a:r>
              <a:rPr lang="en" sz="1000" b="0" u="sng">
                <a:latin typeface="Arial"/>
                <a:ea typeface="Arial"/>
                <a:cs typeface="Arial"/>
                <a:sym typeface="Arial"/>
                <a:hlinkClick r:id="rId3"/>
              </a:rPr>
              <a:t> https://doi.org/10.1007/s10803-017-3166-5</a:t>
            </a:r>
            <a:endParaRPr sz="1000" b="0" u="sng">
              <a:latin typeface="Arial"/>
              <a:ea typeface="Arial"/>
              <a:cs typeface="Arial"/>
              <a:sym typeface="Arial"/>
            </a:endParaRPr>
          </a:p>
          <a:p>
            <a:pPr marL="457200" lvl="0" indent="-285750" algn="l" rtl="0">
              <a:lnSpc>
                <a:spcPct val="115000"/>
              </a:lnSpc>
              <a:spcBef>
                <a:spcPts val="0"/>
              </a:spcBef>
              <a:spcAft>
                <a:spcPts val="0"/>
              </a:spcAft>
              <a:buClr>
                <a:srgbClr val="000000"/>
              </a:buClr>
              <a:buSzPts val="900"/>
              <a:buAutoNum type="arabicPeriod" startAt="11"/>
            </a:pPr>
            <a:r>
              <a:rPr lang="en" sz="1000" b="0">
                <a:solidFill>
                  <a:srgbClr val="000000"/>
                </a:solidFill>
                <a:latin typeface="Arial"/>
                <a:ea typeface="Arial"/>
                <a:cs typeface="Arial"/>
                <a:sym typeface="Arial"/>
              </a:rPr>
              <a:t>Mandy, W. (2019). Social camouflaging in autism: Is it time to lose the mask? </a:t>
            </a:r>
            <a:r>
              <a:rPr lang="en" sz="1000" b="0" i="1">
                <a:solidFill>
                  <a:srgbClr val="000000"/>
                </a:solidFill>
                <a:latin typeface="Arial"/>
                <a:ea typeface="Arial"/>
                <a:cs typeface="Arial"/>
                <a:sym typeface="Arial"/>
              </a:rPr>
              <a:t>Autism</a:t>
            </a:r>
            <a:r>
              <a:rPr lang="en" sz="1000" b="0">
                <a:solidFill>
                  <a:srgbClr val="000000"/>
                </a:solidFill>
                <a:latin typeface="Arial"/>
                <a:ea typeface="Arial"/>
                <a:cs typeface="Arial"/>
                <a:sym typeface="Arial"/>
              </a:rPr>
              <a:t>, </a:t>
            </a:r>
            <a:r>
              <a:rPr lang="en" sz="1000" b="0" i="1">
                <a:solidFill>
                  <a:srgbClr val="000000"/>
                </a:solidFill>
                <a:latin typeface="Arial"/>
                <a:ea typeface="Arial"/>
                <a:cs typeface="Arial"/>
                <a:sym typeface="Arial"/>
              </a:rPr>
              <a:t>23</a:t>
            </a:r>
            <a:r>
              <a:rPr lang="en" sz="1000" b="0">
                <a:solidFill>
                  <a:srgbClr val="000000"/>
                </a:solidFill>
                <a:latin typeface="Arial"/>
                <a:ea typeface="Arial"/>
                <a:cs typeface="Arial"/>
                <a:sym typeface="Arial"/>
              </a:rPr>
              <a:t>(8), 1879–1881.</a:t>
            </a:r>
            <a:r>
              <a:rPr lang="en" sz="1000" b="0" u="sng">
                <a:latin typeface="Arial"/>
                <a:ea typeface="Arial"/>
                <a:cs typeface="Arial"/>
                <a:sym typeface="Arial"/>
                <a:hlinkClick r:id="rId4"/>
              </a:rPr>
              <a:t> https://doi.org/10.1177/1362361319878559</a:t>
            </a:r>
            <a:endParaRPr sz="1000" b="0" u="sng">
              <a:latin typeface="Arial"/>
              <a:ea typeface="Arial"/>
              <a:cs typeface="Arial"/>
              <a:sym typeface="Arial"/>
            </a:endParaRPr>
          </a:p>
          <a:p>
            <a:pPr marL="457200" lvl="0" indent="-285750" algn="l" rtl="0">
              <a:lnSpc>
                <a:spcPct val="115000"/>
              </a:lnSpc>
              <a:spcBef>
                <a:spcPts val="0"/>
              </a:spcBef>
              <a:spcAft>
                <a:spcPts val="0"/>
              </a:spcAft>
              <a:buClr>
                <a:srgbClr val="000000"/>
              </a:buClr>
              <a:buSzPts val="900"/>
              <a:buAutoNum type="arabicPeriod" startAt="11"/>
            </a:pPr>
            <a:r>
              <a:rPr lang="en" sz="1000" b="0">
                <a:solidFill>
                  <a:srgbClr val="000000"/>
                </a:solidFill>
                <a:latin typeface="Arial"/>
                <a:ea typeface="Arial"/>
                <a:cs typeface="Arial"/>
                <a:sym typeface="Arial"/>
              </a:rPr>
              <a:t>Miller, D., Rees, J., &amp; Pearson, A. (2021). ‘‘Masking Is Life’’: Experiences of Masking in Autistic and Nonautistic Adults. </a:t>
            </a:r>
            <a:r>
              <a:rPr lang="en" sz="1000" b="0" i="1">
                <a:solidFill>
                  <a:srgbClr val="000000"/>
                </a:solidFill>
                <a:latin typeface="Arial"/>
                <a:ea typeface="Arial"/>
                <a:cs typeface="Arial"/>
                <a:sym typeface="Arial"/>
              </a:rPr>
              <a:t>Autism in Adulthood</a:t>
            </a:r>
            <a:r>
              <a:rPr lang="en" sz="1000" b="0">
                <a:solidFill>
                  <a:srgbClr val="000000"/>
                </a:solidFill>
                <a:latin typeface="Arial"/>
                <a:ea typeface="Arial"/>
                <a:cs typeface="Arial"/>
                <a:sym typeface="Arial"/>
              </a:rPr>
              <a:t>, </a:t>
            </a:r>
            <a:r>
              <a:rPr lang="en" sz="1000" b="0" i="1">
                <a:solidFill>
                  <a:srgbClr val="000000"/>
                </a:solidFill>
                <a:latin typeface="Arial"/>
                <a:ea typeface="Arial"/>
                <a:cs typeface="Arial"/>
                <a:sym typeface="Arial"/>
              </a:rPr>
              <a:t>3</a:t>
            </a:r>
            <a:r>
              <a:rPr lang="en" sz="1000" b="0">
                <a:solidFill>
                  <a:srgbClr val="000000"/>
                </a:solidFill>
                <a:latin typeface="Arial"/>
                <a:ea typeface="Arial"/>
                <a:cs typeface="Arial"/>
                <a:sym typeface="Arial"/>
              </a:rPr>
              <a:t>(4), 330–338.</a:t>
            </a:r>
            <a:r>
              <a:rPr lang="en" sz="1000" b="0" u="sng">
                <a:latin typeface="Arial"/>
                <a:ea typeface="Arial"/>
                <a:cs typeface="Arial"/>
                <a:sym typeface="Arial"/>
                <a:hlinkClick r:id="rId5"/>
              </a:rPr>
              <a:t> https://doi.org/10.1089/aut.2020.0083</a:t>
            </a:r>
            <a:endParaRPr sz="1000" b="0" u="sng">
              <a:latin typeface="Arial"/>
              <a:ea typeface="Arial"/>
              <a:cs typeface="Arial"/>
              <a:sym typeface="Arial"/>
            </a:endParaRPr>
          </a:p>
          <a:p>
            <a:pPr marL="457200" lvl="0" indent="-285750" algn="l" rtl="0">
              <a:lnSpc>
                <a:spcPct val="115000"/>
              </a:lnSpc>
              <a:spcBef>
                <a:spcPts val="0"/>
              </a:spcBef>
              <a:spcAft>
                <a:spcPts val="0"/>
              </a:spcAft>
              <a:buClr>
                <a:srgbClr val="000000"/>
              </a:buClr>
              <a:buSzPts val="900"/>
              <a:buAutoNum type="arabicPeriod" startAt="11"/>
            </a:pPr>
            <a:r>
              <a:rPr lang="en" sz="1000" b="0">
                <a:solidFill>
                  <a:srgbClr val="000000"/>
                </a:solidFill>
                <a:latin typeface="Arial"/>
                <a:ea typeface="Arial"/>
                <a:cs typeface="Arial"/>
                <a:sym typeface="Arial"/>
              </a:rPr>
              <a:t>Neff, M. (2023, August 8). TikTok videos on autism largely inaccurate. </a:t>
            </a:r>
            <a:r>
              <a:rPr lang="en" sz="1000" b="0" i="1">
                <a:solidFill>
                  <a:srgbClr val="000000"/>
                </a:solidFill>
                <a:latin typeface="Arial"/>
                <a:ea typeface="Arial"/>
                <a:cs typeface="Arial"/>
                <a:sym typeface="Arial"/>
              </a:rPr>
              <a:t>Psychology Today.</a:t>
            </a:r>
            <a:r>
              <a:rPr lang="en" sz="1000" b="0" u="sng">
                <a:latin typeface="Arial"/>
                <a:ea typeface="Arial"/>
                <a:cs typeface="Arial"/>
                <a:sym typeface="Arial"/>
                <a:hlinkClick r:id="rId6"/>
              </a:rPr>
              <a:t> https://www.psychologytoday.com/us/blog/inspectrum/202308/tiktok-videos-on-autism-largely-inaccurate</a:t>
            </a:r>
            <a:endParaRPr sz="1000" b="0" u="sng">
              <a:latin typeface="Arial"/>
              <a:ea typeface="Arial"/>
              <a:cs typeface="Arial"/>
              <a:sym typeface="Arial"/>
            </a:endParaRPr>
          </a:p>
          <a:p>
            <a:pPr marL="457200" lvl="0" indent="-285750" algn="l" rtl="0">
              <a:lnSpc>
                <a:spcPct val="115000"/>
              </a:lnSpc>
              <a:spcBef>
                <a:spcPts val="0"/>
              </a:spcBef>
              <a:spcAft>
                <a:spcPts val="0"/>
              </a:spcAft>
              <a:buClr>
                <a:srgbClr val="000000"/>
              </a:buClr>
              <a:buSzPts val="900"/>
              <a:buAutoNum type="arabicPeriod" startAt="11"/>
            </a:pPr>
            <a:r>
              <a:rPr lang="en" sz="1000" b="0">
                <a:solidFill>
                  <a:srgbClr val="000000"/>
                </a:solidFill>
                <a:latin typeface="Arial"/>
                <a:ea typeface="Arial"/>
                <a:cs typeface="Arial"/>
                <a:sym typeface="Arial"/>
              </a:rPr>
              <a:t>Pearson, A., &amp; Rose, K. (2021). A Conceptual Analysis of Autistic Masking: Understanding the Narrative of Stigma and the Illusion of Choice. </a:t>
            </a:r>
            <a:r>
              <a:rPr lang="en" sz="1000" b="0" i="1">
                <a:solidFill>
                  <a:srgbClr val="000000"/>
                </a:solidFill>
                <a:latin typeface="Arial"/>
                <a:ea typeface="Arial"/>
                <a:cs typeface="Arial"/>
                <a:sym typeface="Arial"/>
              </a:rPr>
              <a:t>Autism in Adulthood</a:t>
            </a:r>
            <a:r>
              <a:rPr lang="en" sz="1000" b="0">
                <a:solidFill>
                  <a:srgbClr val="000000"/>
                </a:solidFill>
                <a:latin typeface="Arial"/>
                <a:ea typeface="Arial"/>
                <a:cs typeface="Arial"/>
                <a:sym typeface="Arial"/>
              </a:rPr>
              <a:t>, </a:t>
            </a:r>
            <a:r>
              <a:rPr lang="en" sz="1000" b="0" i="1">
                <a:solidFill>
                  <a:srgbClr val="000000"/>
                </a:solidFill>
                <a:latin typeface="Arial"/>
                <a:ea typeface="Arial"/>
                <a:cs typeface="Arial"/>
                <a:sym typeface="Arial"/>
              </a:rPr>
              <a:t>3</a:t>
            </a:r>
            <a:r>
              <a:rPr lang="en" sz="1000" b="0">
                <a:solidFill>
                  <a:srgbClr val="000000"/>
                </a:solidFill>
                <a:latin typeface="Arial"/>
                <a:ea typeface="Arial"/>
                <a:cs typeface="Arial"/>
                <a:sym typeface="Arial"/>
              </a:rPr>
              <a:t>(1), 52–60.</a:t>
            </a:r>
            <a:r>
              <a:rPr lang="en" sz="1000" b="0" u="sng">
                <a:latin typeface="Arial"/>
                <a:ea typeface="Arial"/>
                <a:cs typeface="Arial"/>
                <a:sym typeface="Arial"/>
                <a:hlinkClick r:id="rId7"/>
              </a:rPr>
              <a:t> https://doi.org/10.1089/aut.2020.0043</a:t>
            </a:r>
            <a:endParaRPr sz="1000" b="0" u="sng">
              <a:latin typeface="Arial"/>
              <a:ea typeface="Arial"/>
              <a:cs typeface="Arial"/>
              <a:sym typeface="Arial"/>
            </a:endParaRPr>
          </a:p>
          <a:p>
            <a:pPr marL="457200" lvl="0" indent="-285750" algn="l" rtl="0">
              <a:lnSpc>
                <a:spcPct val="115000"/>
              </a:lnSpc>
              <a:spcBef>
                <a:spcPts val="0"/>
              </a:spcBef>
              <a:spcAft>
                <a:spcPts val="0"/>
              </a:spcAft>
              <a:buClr>
                <a:srgbClr val="000000"/>
              </a:buClr>
              <a:buSzPts val="900"/>
              <a:buAutoNum type="arabicPeriod" startAt="11"/>
            </a:pPr>
            <a:r>
              <a:rPr lang="en" sz="1000" b="0">
                <a:solidFill>
                  <a:srgbClr val="000000"/>
                </a:solidFill>
                <a:latin typeface="Arial"/>
                <a:ea typeface="Arial"/>
                <a:cs typeface="Arial"/>
                <a:sym typeface="Arial"/>
              </a:rPr>
              <a:t>Pryke-Hobbes, A., Davies, J., Heasman, B., Livesey, A., Walker, A., Pellicano, E., &amp; Remington, A. (2023). The workplace masking experiences of autistic, non-autistic neurodivergent and neurotypical adults in the UK. </a:t>
            </a:r>
            <a:r>
              <a:rPr lang="en" sz="1000" b="0" i="1">
                <a:solidFill>
                  <a:srgbClr val="000000"/>
                </a:solidFill>
                <a:latin typeface="Arial"/>
                <a:ea typeface="Arial"/>
                <a:cs typeface="Arial"/>
                <a:sym typeface="Arial"/>
              </a:rPr>
              <a:t>PLOS ONE</a:t>
            </a:r>
            <a:r>
              <a:rPr lang="en" sz="1000" b="0">
                <a:solidFill>
                  <a:srgbClr val="000000"/>
                </a:solidFill>
                <a:latin typeface="Arial"/>
                <a:ea typeface="Arial"/>
                <a:cs typeface="Arial"/>
                <a:sym typeface="Arial"/>
              </a:rPr>
              <a:t>, </a:t>
            </a:r>
            <a:r>
              <a:rPr lang="en" sz="1000" b="0" i="1">
                <a:solidFill>
                  <a:srgbClr val="000000"/>
                </a:solidFill>
                <a:latin typeface="Arial"/>
                <a:ea typeface="Arial"/>
                <a:cs typeface="Arial"/>
                <a:sym typeface="Arial"/>
              </a:rPr>
              <a:t>18</a:t>
            </a:r>
            <a:r>
              <a:rPr lang="en" sz="1000" b="0">
                <a:solidFill>
                  <a:srgbClr val="000000"/>
                </a:solidFill>
                <a:latin typeface="Arial"/>
                <a:ea typeface="Arial"/>
                <a:cs typeface="Arial"/>
                <a:sym typeface="Arial"/>
              </a:rPr>
              <a:t>(9), e0290001.</a:t>
            </a:r>
            <a:r>
              <a:rPr lang="en" sz="1000" b="0" u="sng">
                <a:latin typeface="Arial"/>
                <a:ea typeface="Arial"/>
                <a:cs typeface="Arial"/>
                <a:sym typeface="Arial"/>
                <a:hlinkClick r:id="rId8"/>
              </a:rPr>
              <a:t> https://doi.org/10.1371/journal.pone.0290001</a:t>
            </a:r>
            <a:endParaRPr sz="1000" b="0" u="sng">
              <a:latin typeface="Arial"/>
              <a:ea typeface="Arial"/>
              <a:cs typeface="Arial"/>
              <a:sym typeface="Arial"/>
            </a:endParaRPr>
          </a:p>
          <a:p>
            <a:pPr marL="457200" lvl="0" indent="-285750" algn="l" rtl="0">
              <a:lnSpc>
                <a:spcPct val="115000"/>
              </a:lnSpc>
              <a:spcBef>
                <a:spcPts val="0"/>
              </a:spcBef>
              <a:spcAft>
                <a:spcPts val="0"/>
              </a:spcAft>
              <a:buClr>
                <a:srgbClr val="000000"/>
              </a:buClr>
              <a:buSzPts val="900"/>
              <a:buAutoNum type="arabicPeriod" startAt="11"/>
            </a:pPr>
            <a:r>
              <a:rPr lang="en" sz="1000" b="0">
                <a:solidFill>
                  <a:srgbClr val="000000"/>
                </a:solidFill>
                <a:latin typeface="Arial"/>
                <a:ea typeface="Arial"/>
                <a:cs typeface="Arial"/>
                <a:sym typeface="Arial"/>
              </a:rPr>
              <a:t>Radulski, E. M. (2022). Conceptualising Autistic Masking, Camouflaging, and Neurotypical Privilege: Towards a Minority Group Model of Neurodiversity. </a:t>
            </a:r>
            <a:r>
              <a:rPr lang="en" sz="1000" b="0" i="1">
                <a:solidFill>
                  <a:srgbClr val="000000"/>
                </a:solidFill>
                <a:latin typeface="Arial"/>
                <a:ea typeface="Arial"/>
                <a:cs typeface="Arial"/>
                <a:sym typeface="Arial"/>
              </a:rPr>
              <a:t>Human Development</a:t>
            </a:r>
            <a:r>
              <a:rPr lang="en" sz="1000" b="0">
                <a:solidFill>
                  <a:srgbClr val="000000"/>
                </a:solidFill>
                <a:latin typeface="Arial"/>
                <a:ea typeface="Arial"/>
                <a:cs typeface="Arial"/>
                <a:sym typeface="Arial"/>
              </a:rPr>
              <a:t>, </a:t>
            </a:r>
            <a:r>
              <a:rPr lang="en" sz="1000" b="0" i="1">
                <a:solidFill>
                  <a:srgbClr val="000000"/>
                </a:solidFill>
                <a:latin typeface="Arial"/>
                <a:ea typeface="Arial"/>
                <a:cs typeface="Arial"/>
                <a:sym typeface="Arial"/>
              </a:rPr>
              <a:t>66</a:t>
            </a:r>
            <a:r>
              <a:rPr lang="en" sz="1000" b="0">
                <a:solidFill>
                  <a:srgbClr val="000000"/>
                </a:solidFill>
                <a:latin typeface="Arial"/>
                <a:ea typeface="Arial"/>
                <a:cs typeface="Arial"/>
                <a:sym typeface="Arial"/>
              </a:rPr>
              <a:t>(2), 113–127.</a:t>
            </a:r>
            <a:r>
              <a:rPr lang="en" sz="1000" b="0" u="sng">
                <a:latin typeface="Arial"/>
                <a:ea typeface="Arial"/>
                <a:cs typeface="Arial"/>
                <a:sym typeface="Arial"/>
                <a:hlinkClick r:id="rId9"/>
              </a:rPr>
              <a:t> https://doi.org/10.1159/000524122</a:t>
            </a:r>
            <a:endParaRPr sz="1000" b="0" u="sng">
              <a:latin typeface="Arial"/>
              <a:ea typeface="Arial"/>
              <a:cs typeface="Arial"/>
              <a:sym typeface="Arial"/>
            </a:endParaRPr>
          </a:p>
          <a:p>
            <a:pPr marL="457200" lvl="0" indent="-285750" algn="l" rtl="0">
              <a:lnSpc>
                <a:spcPct val="115000"/>
              </a:lnSpc>
              <a:spcBef>
                <a:spcPts val="0"/>
              </a:spcBef>
              <a:spcAft>
                <a:spcPts val="0"/>
              </a:spcAft>
              <a:buClr>
                <a:srgbClr val="000000"/>
              </a:buClr>
              <a:buSzPts val="900"/>
              <a:buAutoNum type="arabicPeriod" startAt="11"/>
            </a:pPr>
            <a:r>
              <a:rPr lang="en" sz="1000" b="0">
                <a:solidFill>
                  <a:srgbClr val="000000"/>
                </a:solidFill>
                <a:latin typeface="Arial"/>
                <a:ea typeface="Arial"/>
                <a:cs typeface="Arial"/>
                <a:sym typeface="Arial"/>
              </a:rPr>
              <a:t>Russo, F. (2018, February 21). The costs of camouflaging autism. </a:t>
            </a:r>
            <a:r>
              <a:rPr lang="en" sz="1000" b="0" i="1">
                <a:solidFill>
                  <a:srgbClr val="000000"/>
                </a:solidFill>
                <a:latin typeface="Arial"/>
                <a:ea typeface="Arial"/>
                <a:cs typeface="Arial"/>
                <a:sym typeface="Arial"/>
              </a:rPr>
              <a:t>Spectrum</a:t>
            </a:r>
            <a:r>
              <a:rPr lang="en" sz="1000" b="0">
                <a:solidFill>
                  <a:srgbClr val="000000"/>
                </a:solidFill>
                <a:latin typeface="Arial"/>
                <a:ea typeface="Arial"/>
                <a:cs typeface="Arial"/>
                <a:sym typeface="Arial"/>
              </a:rPr>
              <a:t>. Retrieved from</a:t>
            </a:r>
            <a:r>
              <a:rPr lang="en" sz="1000" b="0" u="sng">
                <a:latin typeface="Arial"/>
                <a:ea typeface="Arial"/>
                <a:cs typeface="Arial"/>
                <a:sym typeface="Arial"/>
                <a:hlinkClick r:id="rId10"/>
              </a:rPr>
              <a:t> https://www.spectrumnews.org/deep-dive/the-costs-of-camouflaging-autism/</a:t>
            </a:r>
            <a:endParaRPr sz="1000" b="0" u="sng">
              <a:latin typeface="Arial"/>
              <a:ea typeface="Arial"/>
              <a:cs typeface="Arial"/>
              <a:sym typeface="Arial"/>
            </a:endParaRPr>
          </a:p>
          <a:p>
            <a:pPr marL="457200" lvl="0" indent="-285750" algn="l" rtl="0">
              <a:lnSpc>
                <a:spcPct val="115000"/>
              </a:lnSpc>
              <a:spcBef>
                <a:spcPts val="0"/>
              </a:spcBef>
              <a:spcAft>
                <a:spcPts val="0"/>
              </a:spcAft>
              <a:buClr>
                <a:srgbClr val="000000"/>
              </a:buClr>
              <a:buSzPts val="900"/>
              <a:buAutoNum type="arabicPeriod" startAt="11"/>
            </a:pPr>
            <a:r>
              <a:rPr lang="en" sz="1000" b="0">
                <a:solidFill>
                  <a:srgbClr val="000000"/>
                </a:solidFill>
                <a:latin typeface="Arial"/>
                <a:ea typeface="Arial"/>
                <a:cs typeface="Arial"/>
                <a:sym typeface="Arial"/>
              </a:rPr>
              <a:t>Tierney, S., Burns, J., &amp; Kilbey, E. (2016). Looking behind the mask: Social coping strategies of girls on the autistic spectrum. </a:t>
            </a:r>
            <a:r>
              <a:rPr lang="en" sz="1000" b="0" i="1">
                <a:solidFill>
                  <a:srgbClr val="000000"/>
                </a:solidFill>
                <a:latin typeface="Arial"/>
                <a:ea typeface="Arial"/>
                <a:cs typeface="Arial"/>
                <a:sym typeface="Arial"/>
              </a:rPr>
              <a:t>Research in Autism Spectrum Disorders</a:t>
            </a:r>
            <a:r>
              <a:rPr lang="en" sz="1000" b="0">
                <a:solidFill>
                  <a:srgbClr val="000000"/>
                </a:solidFill>
                <a:latin typeface="Arial"/>
                <a:ea typeface="Arial"/>
                <a:cs typeface="Arial"/>
                <a:sym typeface="Arial"/>
              </a:rPr>
              <a:t>, </a:t>
            </a:r>
            <a:r>
              <a:rPr lang="en" sz="1000" b="0" i="1">
                <a:solidFill>
                  <a:srgbClr val="000000"/>
                </a:solidFill>
                <a:latin typeface="Arial"/>
                <a:ea typeface="Arial"/>
                <a:cs typeface="Arial"/>
                <a:sym typeface="Arial"/>
              </a:rPr>
              <a:t>23</a:t>
            </a:r>
            <a:r>
              <a:rPr lang="en" sz="1000" b="0">
                <a:solidFill>
                  <a:srgbClr val="000000"/>
                </a:solidFill>
                <a:latin typeface="Arial"/>
                <a:ea typeface="Arial"/>
                <a:cs typeface="Arial"/>
                <a:sym typeface="Arial"/>
              </a:rPr>
              <a:t>, 73–83.</a:t>
            </a:r>
            <a:r>
              <a:rPr lang="en" sz="1000" b="0" u="sng">
                <a:latin typeface="Arial"/>
                <a:ea typeface="Arial"/>
                <a:cs typeface="Arial"/>
                <a:sym typeface="Arial"/>
                <a:hlinkClick r:id="rId11"/>
              </a:rPr>
              <a:t> http://dx.doi.org/10.1016/j.rasd.2015.11.013</a:t>
            </a:r>
            <a:endParaRPr sz="1000" b="0" u="sng">
              <a:latin typeface="Arial"/>
              <a:ea typeface="Arial"/>
              <a:cs typeface="Arial"/>
              <a:sym typeface="Arial"/>
            </a:endParaRPr>
          </a:p>
          <a:p>
            <a:pPr marL="0" lvl="0" indent="0" algn="l" rtl="0">
              <a:lnSpc>
                <a:spcPct val="115000"/>
              </a:lnSpc>
              <a:spcBef>
                <a:spcPts val="1200"/>
              </a:spcBef>
              <a:spcAft>
                <a:spcPts val="0"/>
              </a:spcAft>
              <a:buNone/>
            </a:pPr>
            <a:endParaRPr sz="1000" b="0">
              <a:solidFill>
                <a:srgbClr val="000000"/>
              </a:solidFill>
            </a:endParaRPr>
          </a:p>
          <a:p>
            <a:pPr marL="0" lvl="0" indent="0" algn="l" rtl="0">
              <a:spcBef>
                <a:spcPts val="1200"/>
              </a:spcBef>
              <a:spcAft>
                <a:spcPts val="0"/>
              </a:spcAft>
              <a:buNone/>
            </a:pPr>
            <a:endParaRPr sz="1100" b="0">
              <a:solidFill>
                <a:srgbClr val="000000"/>
              </a:solidFill>
            </a:endParaRPr>
          </a:p>
        </p:txBody>
      </p:sp>
      <p:sp>
        <p:nvSpPr>
          <p:cNvPr id="500" name="Google Shape;500;p68"/>
          <p:cNvSpPr txBox="1">
            <a:spLocks noGrp="1"/>
          </p:cNvSpPr>
          <p:nvPr>
            <p:ph type="title"/>
          </p:nvPr>
        </p:nvSpPr>
        <p:spPr>
          <a:xfrm>
            <a:off x="447800" y="391328"/>
            <a:ext cx="8243700" cy="646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Works Referenced</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04"/>
        <p:cNvGrpSpPr/>
        <p:nvPr/>
      </p:nvGrpSpPr>
      <p:grpSpPr>
        <a:xfrm>
          <a:off x="0" y="0"/>
          <a:ext cx="0" cy="0"/>
          <a:chOff x="0" y="0"/>
          <a:chExt cx="0" cy="0"/>
        </a:xfrm>
      </p:grpSpPr>
      <p:sp>
        <p:nvSpPr>
          <p:cNvPr id="505" name="Google Shape;505;p69"/>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25</a:t>
            </a:fld>
            <a:endParaRPr/>
          </a:p>
        </p:txBody>
      </p:sp>
      <p:sp>
        <p:nvSpPr>
          <p:cNvPr id="506" name="Google Shape;506;p69"/>
          <p:cNvSpPr txBox="1">
            <a:spLocks noGrp="1"/>
          </p:cNvSpPr>
          <p:nvPr>
            <p:ph type="subTitle" idx="1"/>
          </p:nvPr>
        </p:nvSpPr>
        <p:spPr>
          <a:xfrm>
            <a:off x="450150" y="854075"/>
            <a:ext cx="8243700" cy="3795600"/>
          </a:xfrm>
          <a:prstGeom prst="rect">
            <a:avLst/>
          </a:prstGeom>
        </p:spPr>
        <p:txBody>
          <a:bodyPr spcFirstLastPara="1" wrap="square" lIns="91425" tIns="91425" rIns="91425" bIns="91425" anchor="t" anchorCtr="0">
            <a:noAutofit/>
          </a:bodyPr>
          <a:lstStyle/>
          <a:p>
            <a:pPr marL="457200" lvl="0" indent="-298450" algn="l" rtl="0">
              <a:lnSpc>
                <a:spcPct val="115000"/>
              </a:lnSpc>
              <a:spcBef>
                <a:spcPts val="1200"/>
              </a:spcBef>
              <a:spcAft>
                <a:spcPts val="0"/>
              </a:spcAft>
              <a:buClr>
                <a:srgbClr val="000000"/>
              </a:buClr>
              <a:buSzPts val="1100"/>
              <a:buFont typeface="Arial"/>
              <a:buAutoNum type="arabicPeriod" startAt="20"/>
            </a:pPr>
            <a:r>
              <a:rPr lang="en" sz="1100" b="0">
                <a:solidFill>
                  <a:srgbClr val="000000"/>
                </a:solidFill>
                <a:latin typeface="Arial"/>
                <a:ea typeface="Arial"/>
                <a:cs typeface="Arial"/>
                <a:sym typeface="Arial"/>
              </a:rPr>
              <a:t>Cook, J., et al. “Camouflaging in Autism: A Systematic Review.” </a:t>
            </a:r>
            <a:r>
              <a:rPr lang="en" sz="1100" b="0" i="1">
                <a:solidFill>
                  <a:srgbClr val="000000"/>
                </a:solidFill>
                <a:latin typeface="Arial"/>
                <a:ea typeface="Arial"/>
                <a:cs typeface="Arial"/>
                <a:sym typeface="Arial"/>
              </a:rPr>
              <a:t>Clinical Psychology Review</a:t>
            </a:r>
            <a:r>
              <a:rPr lang="en" sz="1100" b="0">
                <a:solidFill>
                  <a:srgbClr val="000000"/>
                </a:solidFill>
                <a:latin typeface="Arial"/>
                <a:ea typeface="Arial"/>
                <a:cs typeface="Arial"/>
                <a:sym typeface="Arial"/>
              </a:rPr>
              <a:t>, 2021.</a:t>
            </a:r>
            <a:endParaRPr sz="1100" b="0">
              <a:solidFill>
                <a:srgbClr val="000000"/>
              </a:solidFill>
              <a:latin typeface="Arial"/>
              <a:ea typeface="Arial"/>
              <a:cs typeface="Arial"/>
              <a:sym typeface="Arial"/>
            </a:endParaRPr>
          </a:p>
          <a:p>
            <a:pPr marL="457200" lvl="0" indent="-298450" algn="l" rtl="0">
              <a:lnSpc>
                <a:spcPct val="115000"/>
              </a:lnSpc>
              <a:spcBef>
                <a:spcPts val="0"/>
              </a:spcBef>
              <a:spcAft>
                <a:spcPts val="0"/>
              </a:spcAft>
              <a:buClr>
                <a:srgbClr val="000000"/>
              </a:buClr>
              <a:buSzPts val="1100"/>
              <a:buFont typeface="Arial"/>
              <a:buAutoNum type="arabicPeriod" startAt="20"/>
            </a:pPr>
            <a:r>
              <a:rPr lang="en" sz="1100" b="0">
                <a:solidFill>
                  <a:srgbClr val="000000"/>
                </a:solidFill>
                <a:latin typeface="Arial"/>
                <a:ea typeface="Arial"/>
                <a:cs typeface="Arial"/>
                <a:sym typeface="Arial"/>
              </a:rPr>
              <a:t>Cremone, I., et al. “Measuring Social Camouflaging in Individuals with High Functioning Autism: A Literature Review.” </a:t>
            </a:r>
            <a:r>
              <a:rPr lang="en" sz="1100" b="0" i="1">
                <a:solidFill>
                  <a:srgbClr val="000000"/>
                </a:solidFill>
                <a:latin typeface="Arial"/>
                <a:ea typeface="Arial"/>
                <a:cs typeface="Arial"/>
                <a:sym typeface="Arial"/>
              </a:rPr>
              <a:t>Brain Science</a:t>
            </a:r>
            <a:r>
              <a:rPr lang="en" sz="1100" b="0">
                <a:solidFill>
                  <a:srgbClr val="000000"/>
                </a:solidFill>
                <a:latin typeface="Arial"/>
                <a:ea typeface="Arial"/>
                <a:cs typeface="Arial"/>
                <a:sym typeface="Arial"/>
              </a:rPr>
              <a:t>, 2023.</a:t>
            </a:r>
            <a:endParaRPr sz="1100" b="0">
              <a:solidFill>
                <a:srgbClr val="000000"/>
              </a:solidFill>
              <a:latin typeface="Arial"/>
              <a:ea typeface="Arial"/>
              <a:cs typeface="Arial"/>
              <a:sym typeface="Arial"/>
            </a:endParaRPr>
          </a:p>
          <a:p>
            <a:pPr marL="457200" lvl="0" indent="-298450" algn="l" rtl="0">
              <a:lnSpc>
                <a:spcPct val="115000"/>
              </a:lnSpc>
              <a:spcBef>
                <a:spcPts val="0"/>
              </a:spcBef>
              <a:spcAft>
                <a:spcPts val="0"/>
              </a:spcAft>
              <a:buClr>
                <a:srgbClr val="000000"/>
              </a:buClr>
              <a:buSzPts val="1100"/>
              <a:buFont typeface="Arial"/>
              <a:buAutoNum type="arabicPeriod" startAt="20"/>
            </a:pPr>
            <a:r>
              <a:rPr lang="en" sz="1100" b="0">
                <a:solidFill>
                  <a:srgbClr val="000000"/>
                </a:solidFill>
                <a:latin typeface="Arial"/>
                <a:ea typeface="Arial"/>
                <a:cs typeface="Arial"/>
                <a:sym typeface="Arial"/>
              </a:rPr>
              <a:t>Cruz, S., et al. “Is There a Bias Towards Males in the Diagnosis of Autism? A Systematic Review and Meta-Analysis.” </a:t>
            </a:r>
            <a:r>
              <a:rPr lang="en" sz="1100" b="0" i="1">
                <a:solidFill>
                  <a:srgbClr val="000000"/>
                </a:solidFill>
                <a:latin typeface="Arial"/>
                <a:ea typeface="Arial"/>
                <a:cs typeface="Arial"/>
                <a:sym typeface="Arial"/>
              </a:rPr>
              <a:t>Neuropsychology Review</a:t>
            </a:r>
            <a:r>
              <a:rPr lang="en" sz="1100" b="0">
                <a:solidFill>
                  <a:srgbClr val="000000"/>
                </a:solidFill>
                <a:latin typeface="Arial"/>
                <a:ea typeface="Arial"/>
                <a:cs typeface="Arial"/>
                <a:sym typeface="Arial"/>
              </a:rPr>
              <a:t>, 2024.</a:t>
            </a:r>
            <a:endParaRPr sz="1100" b="0">
              <a:solidFill>
                <a:srgbClr val="000000"/>
              </a:solidFill>
              <a:latin typeface="Arial"/>
              <a:ea typeface="Arial"/>
              <a:cs typeface="Arial"/>
              <a:sym typeface="Arial"/>
            </a:endParaRPr>
          </a:p>
          <a:p>
            <a:pPr marL="457200" lvl="0" indent="-298450" algn="l" rtl="0">
              <a:lnSpc>
                <a:spcPct val="115000"/>
              </a:lnSpc>
              <a:spcBef>
                <a:spcPts val="0"/>
              </a:spcBef>
              <a:spcAft>
                <a:spcPts val="0"/>
              </a:spcAft>
              <a:buClr>
                <a:srgbClr val="000000"/>
              </a:buClr>
              <a:buSzPts val="1100"/>
              <a:buFont typeface="Arial"/>
              <a:buAutoNum type="arabicPeriod" startAt="20"/>
            </a:pPr>
            <a:r>
              <a:rPr lang="en" sz="1100" b="0">
                <a:solidFill>
                  <a:srgbClr val="000000"/>
                </a:solidFill>
                <a:latin typeface="Arial"/>
                <a:ea typeface="Arial"/>
                <a:cs typeface="Arial"/>
                <a:sym typeface="Arial"/>
              </a:rPr>
              <a:t>Dean, M., et al. “The Art of Camouflage: Gender Differences in the Social Behaviors of Girls and Boys with Autism Spectrum Disorder.” </a:t>
            </a:r>
            <a:r>
              <a:rPr lang="en" sz="1100" b="0" i="1">
                <a:solidFill>
                  <a:srgbClr val="000000"/>
                </a:solidFill>
                <a:latin typeface="Arial"/>
                <a:ea typeface="Arial"/>
                <a:cs typeface="Arial"/>
                <a:sym typeface="Arial"/>
              </a:rPr>
              <a:t>Autism</a:t>
            </a:r>
            <a:r>
              <a:rPr lang="en" sz="1100" b="0">
                <a:solidFill>
                  <a:srgbClr val="000000"/>
                </a:solidFill>
                <a:latin typeface="Arial"/>
                <a:ea typeface="Arial"/>
                <a:cs typeface="Arial"/>
                <a:sym typeface="Arial"/>
              </a:rPr>
              <a:t>, 2017.</a:t>
            </a:r>
            <a:endParaRPr sz="1100" b="0">
              <a:solidFill>
                <a:srgbClr val="000000"/>
              </a:solidFill>
              <a:latin typeface="Arial"/>
              <a:ea typeface="Arial"/>
              <a:cs typeface="Arial"/>
              <a:sym typeface="Arial"/>
            </a:endParaRPr>
          </a:p>
          <a:p>
            <a:pPr marL="457200" lvl="0" indent="-298450" algn="l" rtl="0">
              <a:lnSpc>
                <a:spcPct val="115000"/>
              </a:lnSpc>
              <a:spcBef>
                <a:spcPts val="0"/>
              </a:spcBef>
              <a:spcAft>
                <a:spcPts val="0"/>
              </a:spcAft>
              <a:buClr>
                <a:srgbClr val="000000"/>
              </a:buClr>
              <a:buSzPts val="1100"/>
              <a:buFont typeface="Arial"/>
              <a:buAutoNum type="arabicPeriod" startAt="20"/>
            </a:pPr>
            <a:r>
              <a:rPr lang="en" sz="1100" b="0">
                <a:solidFill>
                  <a:srgbClr val="000000"/>
                </a:solidFill>
                <a:latin typeface="Arial"/>
                <a:ea typeface="Arial"/>
                <a:cs typeface="Arial"/>
                <a:sym typeface="Arial"/>
              </a:rPr>
              <a:t>Libsack, E. J., et al. “A Systematic Review of Passing as Non-Autistic in Autism Spectrum Disorder.” </a:t>
            </a:r>
            <a:r>
              <a:rPr lang="en" sz="1100" b="0" i="1">
                <a:solidFill>
                  <a:srgbClr val="000000"/>
                </a:solidFill>
                <a:latin typeface="Arial"/>
                <a:ea typeface="Arial"/>
                <a:cs typeface="Arial"/>
                <a:sym typeface="Arial"/>
              </a:rPr>
              <a:t>Clinical Child and Family Psychology Review</a:t>
            </a:r>
            <a:r>
              <a:rPr lang="en" sz="1100" b="0">
                <a:solidFill>
                  <a:srgbClr val="000000"/>
                </a:solidFill>
                <a:latin typeface="Arial"/>
                <a:ea typeface="Arial"/>
                <a:cs typeface="Arial"/>
                <a:sym typeface="Arial"/>
              </a:rPr>
              <a:t>, 2021.</a:t>
            </a:r>
            <a:endParaRPr sz="1100" b="0">
              <a:solidFill>
                <a:srgbClr val="000000"/>
              </a:solidFill>
              <a:latin typeface="Arial"/>
              <a:ea typeface="Arial"/>
              <a:cs typeface="Arial"/>
              <a:sym typeface="Arial"/>
            </a:endParaRPr>
          </a:p>
          <a:p>
            <a:pPr marL="457200" lvl="0" indent="-298450" algn="l" rtl="0">
              <a:lnSpc>
                <a:spcPct val="115000"/>
              </a:lnSpc>
              <a:spcBef>
                <a:spcPts val="0"/>
              </a:spcBef>
              <a:spcAft>
                <a:spcPts val="0"/>
              </a:spcAft>
              <a:buClr>
                <a:srgbClr val="000000"/>
              </a:buClr>
              <a:buSzPts val="1100"/>
              <a:buFont typeface="Arial"/>
              <a:buAutoNum type="arabicPeriod" startAt="20"/>
            </a:pPr>
            <a:r>
              <a:rPr lang="en" sz="1100" b="0">
                <a:solidFill>
                  <a:srgbClr val="000000"/>
                </a:solidFill>
                <a:latin typeface="Arial"/>
                <a:ea typeface="Arial"/>
                <a:cs typeface="Arial"/>
                <a:sym typeface="Arial"/>
              </a:rPr>
              <a:t>Pyszkowska, A. “It Is More Anxiousness Than Role-Playing: Social Camouflaging Conceptualization Among Adults on the Autism Spectrum Compared to Persons with Social Anxiety Disorder.” </a:t>
            </a:r>
            <a:r>
              <a:rPr lang="en" sz="1100" b="0" i="1">
                <a:solidFill>
                  <a:srgbClr val="000000"/>
                </a:solidFill>
                <a:latin typeface="Arial"/>
                <a:ea typeface="Arial"/>
                <a:cs typeface="Arial"/>
                <a:sym typeface="Arial"/>
              </a:rPr>
              <a:t>Journal of Autism and Developmental Disorders</a:t>
            </a:r>
            <a:r>
              <a:rPr lang="en" sz="1100" b="0">
                <a:solidFill>
                  <a:srgbClr val="000000"/>
                </a:solidFill>
                <a:latin typeface="Arial"/>
                <a:ea typeface="Arial"/>
                <a:cs typeface="Arial"/>
                <a:sym typeface="Arial"/>
              </a:rPr>
              <a:t>, 2024.</a:t>
            </a:r>
            <a:endParaRPr sz="1100" b="0">
              <a:solidFill>
                <a:srgbClr val="000000"/>
              </a:solidFill>
              <a:latin typeface="Arial"/>
              <a:ea typeface="Arial"/>
              <a:cs typeface="Arial"/>
              <a:sym typeface="Arial"/>
            </a:endParaRPr>
          </a:p>
          <a:p>
            <a:pPr marL="457200" lvl="0" indent="-298450" algn="l" rtl="0">
              <a:lnSpc>
                <a:spcPct val="115000"/>
              </a:lnSpc>
              <a:spcBef>
                <a:spcPts val="0"/>
              </a:spcBef>
              <a:spcAft>
                <a:spcPts val="0"/>
              </a:spcAft>
              <a:buClr>
                <a:srgbClr val="000000"/>
              </a:buClr>
              <a:buSzPts val="1100"/>
              <a:buFont typeface="Arial"/>
              <a:buAutoNum type="arabicPeriod" startAt="20"/>
            </a:pPr>
            <a:r>
              <a:rPr lang="en" sz="1100" b="0">
                <a:solidFill>
                  <a:srgbClr val="000000"/>
                </a:solidFill>
                <a:latin typeface="Arial"/>
                <a:ea typeface="Arial"/>
                <a:cs typeface="Arial"/>
                <a:sym typeface="Arial"/>
              </a:rPr>
              <a:t>Ratto, A. B. L., et al. “What About the Girls? Sex-Based Differences in Autistic Traits and Adaptive Skills.” </a:t>
            </a:r>
            <a:r>
              <a:rPr lang="en" sz="1100" b="0" i="1">
                <a:solidFill>
                  <a:srgbClr val="000000"/>
                </a:solidFill>
                <a:latin typeface="Arial"/>
                <a:ea typeface="Arial"/>
                <a:cs typeface="Arial"/>
                <a:sym typeface="Arial"/>
              </a:rPr>
              <a:t>Journal of Autism and Developmental Disorders</a:t>
            </a:r>
            <a:r>
              <a:rPr lang="en" sz="1100" b="0">
                <a:solidFill>
                  <a:srgbClr val="000000"/>
                </a:solidFill>
                <a:latin typeface="Arial"/>
                <a:ea typeface="Arial"/>
                <a:cs typeface="Arial"/>
                <a:sym typeface="Arial"/>
              </a:rPr>
              <a:t>, 2017.</a:t>
            </a:r>
            <a:endParaRPr sz="1100" b="0">
              <a:solidFill>
                <a:srgbClr val="000000"/>
              </a:solidFill>
              <a:latin typeface="Arial"/>
              <a:ea typeface="Arial"/>
              <a:cs typeface="Arial"/>
              <a:sym typeface="Arial"/>
            </a:endParaRPr>
          </a:p>
          <a:p>
            <a:pPr marL="457200" lvl="0" indent="-298450" algn="l" rtl="0">
              <a:lnSpc>
                <a:spcPct val="115000"/>
              </a:lnSpc>
              <a:spcBef>
                <a:spcPts val="0"/>
              </a:spcBef>
              <a:spcAft>
                <a:spcPts val="0"/>
              </a:spcAft>
              <a:buClr>
                <a:srgbClr val="000000"/>
              </a:buClr>
              <a:buSzPts val="1100"/>
              <a:buFont typeface="Arial"/>
              <a:buAutoNum type="arabicPeriod" startAt="20"/>
            </a:pPr>
            <a:r>
              <a:rPr lang="en" sz="1100" b="0">
                <a:solidFill>
                  <a:srgbClr val="000000"/>
                </a:solidFill>
                <a:latin typeface="Arial"/>
                <a:ea typeface="Arial"/>
                <a:cs typeface="Arial"/>
                <a:sym typeface="Arial"/>
              </a:rPr>
              <a:t>Schuck, R. K., et al. “Brief Report: Sex/ Gender Differences in Symptomatology and Camouflaging in Adults with Autism Spectrum Disorder.” </a:t>
            </a:r>
            <a:r>
              <a:rPr lang="en" sz="1100" b="0" i="1">
                <a:solidFill>
                  <a:srgbClr val="000000"/>
                </a:solidFill>
                <a:latin typeface="Arial"/>
                <a:ea typeface="Arial"/>
                <a:cs typeface="Arial"/>
                <a:sym typeface="Arial"/>
              </a:rPr>
              <a:t>Journal of Autism and Developmental Disorders</a:t>
            </a:r>
            <a:r>
              <a:rPr lang="en" sz="1100" b="0">
                <a:solidFill>
                  <a:srgbClr val="000000"/>
                </a:solidFill>
                <a:latin typeface="Arial"/>
                <a:ea typeface="Arial"/>
                <a:cs typeface="Arial"/>
                <a:sym typeface="Arial"/>
              </a:rPr>
              <a:t>, 2019.</a:t>
            </a:r>
            <a:endParaRPr sz="1100" b="0">
              <a:solidFill>
                <a:srgbClr val="000000"/>
              </a:solidFill>
              <a:latin typeface="Arial"/>
              <a:ea typeface="Arial"/>
              <a:cs typeface="Arial"/>
              <a:sym typeface="Arial"/>
            </a:endParaRPr>
          </a:p>
          <a:p>
            <a:pPr marL="0" lvl="0" indent="0" algn="l" rtl="0">
              <a:lnSpc>
                <a:spcPct val="115000"/>
              </a:lnSpc>
              <a:spcBef>
                <a:spcPts val="1200"/>
              </a:spcBef>
              <a:spcAft>
                <a:spcPts val="0"/>
              </a:spcAft>
              <a:buNone/>
            </a:pPr>
            <a:r>
              <a:rPr lang="en" sz="1100" b="0" i="1">
                <a:solidFill>
                  <a:srgbClr val="000000"/>
                </a:solidFill>
                <a:latin typeface="Arial"/>
                <a:ea typeface="Arial"/>
                <a:cs typeface="Arial"/>
                <a:sym typeface="Arial"/>
              </a:rPr>
              <a:t>*Sources #1 and #13 are also promising. </a:t>
            </a:r>
            <a:endParaRPr sz="1100" b="0" i="1">
              <a:solidFill>
                <a:srgbClr val="000000"/>
              </a:solidFill>
              <a:latin typeface="Arial"/>
              <a:ea typeface="Arial"/>
              <a:cs typeface="Arial"/>
              <a:sym typeface="Arial"/>
            </a:endParaRPr>
          </a:p>
          <a:p>
            <a:pPr marL="0" lvl="0" indent="0" algn="l" rtl="0">
              <a:spcBef>
                <a:spcPts val="1200"/>
              </a:spcBef>
              <a:spcAft>
                <a:spcPts val="0"/>
              </a:spcAft>
              <a:buNone/>
            </a:pPr>
            <a:endParaRPr sz="1100" b="0">
              <a:solidFill>
                <a:srgbClr val="000000"/>
              </a:solidFill>
            </a:endParaRPr>
          </a:p>
        </p:txBody>
      </p:sp>
      <p:sp>
        <p:nvSpPr>
          <p:cNvPr id="507" name="Google Shape;507;p69"/>
          <p:cNvSpPr txBox="1">
            <a:spLocks noGrp="1"/>
          </p:cNvSpPr>
          <p:nvPr>
            <p:ph type="title"/>
          </p:nvPr>
        </p:nvSpPr>
        <p:spPr>
          <a:xfrm>
            <a:off x="447800" y="391328"/>
            <a:ext cx="8243700" cy="646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a:t>Works Referenced - Honourable Mentions</a:t>
            </a:r>
            <a:endParaRPr sz="40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11"/>
        <p:cNvGrpSpPr/>
        <p:nvPr/>
      </p:nvGrpSpPr>
      <p:grpSpPr>
        <a:xfrm>
          <a:off x="0" y="0"/>
          <a:ext cx="0" cy="0"/>
          <a:chOff x="0" y="0"/>
          <a:chExt cx="0" cy="0"/>
        </a:xfrm>
      </p:grpSpPr>
      <p:sp>
        <p:nvSpPr>
          <p:cNvPr id="512" name="Google Shape;512;p70"/>
          <p:cNvSpPr txBox="1">
            <a:spLocks noGrp="1"/>
          </p:cNvSpPr>
          <p:nvPr>
            <p:ph type="sldNum" idx="12"/>
          </p:nvPr>
        </p:nvSpPr>
        <p:spPr>
          <a:xfrm>
            <a:off x="8498350" y="4497850"/>
            <a:ext cx="645900" cy="646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26</a:t>
            </a:fld>
            <a:endParaRPr/>
          </a:p>
        </p:txBody>
      </p:sp>
      <p:sp>
        <p:nvSpPr>
          <p:cNvPr id="513" name="Google Shape;513;p70"/>
          <p:cNvSpPr txBox="1">
            <a:spLocks noGrp="1"/>
          </p:cNvSpPr>
          <p:nvPr>
            <p:ph type="title"/>
          </p:nvPr>
        </p:nvSpPr>
        <p:spPr>
          <a:xfrm>
            <a:off x="447800" y="391328"/>
            <a:ext cx="8243700" cy="646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a:t>Works Referenced - Honourable Mentions</a:t>
            </a:r>
            <a:endParaRPr sz="4000"/>
          </a:p>
        </p:txBody>
      </p:sp>
      <p:pic>
        <p:nvPicPr>
          <p:cNvPr id="514" name="Google Shape;514;p70"/>
          <p:cNvPicPr preferRelativeResize="0"/>
          <p:nvPr/>
        </p:nvPicPr>
        <p:blipFill rotWithShape="1">
          <a:blip r:embed="rId3">
            <a:alphaModFix/>
          </a:blip>
          <a:srcRect l="46790" t="10886" r="22859" b="44875"/>
          <a:stretch/>
        </p:blipFill>
        <p:spPr>
          <a:xfrm>
            <a:off x="868737" y="1037825"/>
            <a:ext cx="3982474" cy="3442851"/>
          </a:xfrm>
          <a:prstGeom prst="rect">
            <a:avLst/>
          </a:prstGeom>
          <a:noFill/>
          <a:ln>
            <a:noFill/>
          </a:ln>
        </p:spPr>
      </p:pic>
      <p:pic>
        <p:nvPicPr>
          <p:cNvPr id="515" name="Google Shape;515;p70"/>
          <p:cNvPicPr preferRelativeResize="0"/>
          <p:nvPr/>
        </p:nvPicPr>
        <p:blipFill rotWithShape="1">
          <a:blip r:embed="rId4">
            <a:alphaModFix/>
          </a:blip>
          <a:srcRect l="47771" t="15164" r="21788" b="25083"/>
          <a:stretch/>
        </p:blipFill>
        <p:spPr>
          <a:xfrm>
            <a:off x="5005663" y="1037825"/>
            <a:ext cx="3264902" cy="37391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p71"/>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27</a:t>
            </a:fld>
            <a:endParaRPr/>
          </a:p>
        </p:txBody>
      </p:sp>
      <p:sp>
        <p:nvSpPr>
          <p:cNvPr id="521" name="Google Shape;521;p71"/>
          <p:cNvSpPr txBox="1">
            <a:spLocks noGrp="1"/>
          </p:cNvSpPr>
          <p:nvPr>
            <p:ph type="subTitle" idx="1"/>
          </p:nvPr>
        </p:nvSpPr>
        <p:spPr>
          <a:xfrm>
            <a:off x="2139625" y="1728800"/>
            <a:ext cx="4864500" cy="1686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Staatliches"/>
                <a:ea typeface="Staatliches"/>
                <a:cs typeface="Staatliches"/>
                <a:sym typeface="Staatliches"/>
              </a:rPr>
              <a:t>Thank</a:t>
            </a:r>
            <a:endParaRPr>
              <a:latin typeface="Staatliches"/>
              <a:ea typeface="Staatliches"/>
              <a:cs typeface="Staatliches"/>
              <a:sym typeface="Staatliches"/>
            </a:endParaRPr>
          </a:p>
          <a:p>
            <a:pPr marL="0" lvl="0" indent="0" algn="ctr" rtl="0">
              <a:spcBef>
                <a:spcPts val="0"/>
              </a:spcBef>
              <a:spcAft>
                <a:spcPts val="0"/>
              </a:spcAft>
              <a:buNone/>
            </a:pPr>
            <a:r>
              <a:rPr lang="en">
                <a:latin typeface="Staatliches"/>
                <a:ea typeface="Staatliches"/>
                <a:cs typeface="Staatliches"/>
                <a:sym typeface="Staatliches"/>
              </a:rPr>
              <a:t>You for masking!</a:t>
            </a:r>
            <a:endParaRPr>
              <a:latin typeface="Staatliches"/>
              <a:ea typeface="Staatliches"/>
              <a:cs typeface="Staatliches"/>
              <a:sym typeface="Staatliches"/>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ssignment #1">
  <a:themeElements>
    <a:clrScheme name="Simple Light">
      <a:dk1>
        <a:srgbClr val="590D22"/>
      </a:dk1>
      <a:lt1>
        <a:srgbClr val="FFF0F3"/>
      </a:lt1>
      <a:dk2>
        <a:srgbClr val="E9395D"/>
      </a:dk2>
      <a:lt2>
        <a:srgbClr val="590D22"/>
      </a:lt2>
      <a:accent1>
        <a:srgbClr val="23869E"/>
      </a:accent1>
      <a:accent2>
        <a:srgbClr val="0D4B59"/>
      </a:accent2>
      <a:accent3>
        <a:srgbClr val="F0FBFF"/>
      </a:accent3>
      <a:accent4>
        <a:srgbClr val="A67C27"/>
      </a:accent4>
      <a:accent5>
        <a:srgbClr val="2D2107"/>
      </a:accent5>
      <a:accent6>
        <a:srgbClr val="FFFBF0"/>
      </a:accent6>
      <a:hlink>
        <a:srgbClr val="590D2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7072</Words>
  <Application>Microsoft Office PowerPoint</Application>
  <PresentationFormat>On-screen Show (16:9)</PresentationFormat>
  <Paragraphs>305</Paragraphs>
  <Slides>27</Slides>
  <Notes>27</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27</vt:i4>
      </vt:variant>
    </vt:vector>
  </HeadingPairs>
  <TitlesOfParts>
    <vt:vector size="38" baseType="lpstr">
      <vt:lpstr>Archivo SemiBold</vt:lpstr>
      <vt:lpstr>Archivo Medium</vt:lpstr>
      <vt:lpstr>Archivo</vt:lpstr>
      <vt:lpstr>Roboto</vt:lpstr>
      <vt:lpstr>Staatliches</vt:lpstr>
      <vt:lpstr>Arial</vt:lpstr>
      <vt:lpstr>Noto Sans Symbols</vt:lpstr>
      <vt:lpstr>Calibri</vt:lpstr>
      <vt:lpstr>Handlee</vt:lpstr>
      <vt:lpstr>Simple Light</vt:lpstr>
      <vt:lpstr>Assignment #1</vt:lpstr>
      <vt:lpstr>ASD Masking</vt:lpstr>
      <vt:lpstr>DisclosureS  3 </vt:lpstr>
      <vt:lpstr>Questions to be Discussed</vt:lpstr>
      <vt:lpstr>Question 1:  What is the DSM-5-TR Diagnostic Criteria for ASD?</vt:lpstr>
      <vt:lpstr>What is ASD? 2</vt:lpstr>
      <vt:lpstr>Question 2 and 3: What is masking and What are the Benefits and Risks of Masking?</vt:lpstr>
      <vt:lpstr>What is Masking? 1, 9 </vt:lpstr>
      <vt:lpstr>Benefits and Risks of masking</vt:lpstr>
      <vt:lpstr>Question 4: What are some highlights of the Research on Masking?</vt:lpstr>
      <vt:lpstr>Masking in the research 1, 4, 7, 8, 10, 11, 13, 17, 19</vt:lpstr>
      <vt:lpstr>Masking in the research 1, 17, 24</vt:lpstr>
      <vt:lpstr>Masking in the research 1, 17, 24</vt:lpstr>
      <vt:lpstr>Research kids/youth 1, 4, ,8, 10, 11, 18, 19, 20, 22, 23, 24, 26, 27  </vt:lpstr>
      <vt:lpstr>Research issues summary </vt:lpstr>
      <vt:lpstr>Question 5: Is masking ASD-Specific?</vt:lpstr>
      <vt:lpstr>Is masking asd-specific? 13, 16, 25 </vt:lpstr>
      <vt:lpstr>Question 6: Is masking A diagnostic term? </vt:lpstr>
      <vt:lpstr>Masking in the DSM-5-TR 1, 4, 6, 7, 10, 12, 14,  15, 22, 26  </vt:lpstr>
      <vt:lpstr>Question 7: what are the future implications for interventions?</vt:lpstr>
      <vt:lpstr>Intervention Implications 1, 4, 5, 7, 10, 17</vt:lpstr>
      <vt:lpstr>TL;Dr</vt:lpstr>
      <vt:lpstr>CONCLUSION</vt:lpstr>
      <vt:lpstr>Works Referenced</vt:lpstr>
      <vt:lpstr>Works Referenced</vt:lpstr>
      <vt:lpstr>Works Referenced - Honourable Mentions</vt:lpstr>
      <vt:lpstr>Works Referenced - Honourable Mentions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Gorham, Kourtney</cp:lastModifiedBy>
  <cp:revision>1</cp:revision>
  <dcterms:modified xsi:type="dcterms:W3CDTF">2025-04-09T17:38:05Z</dcterms:modified>
</cp:coreProperties>
</file>