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6" r:id="rId1"/>
    <p:sldMasterId id="2147483697" r:id="rId2"/>
  </p:sldMasterIdLst>
  <p:notesMasterIdLst>
    <p:notesMasterId r:id="rId13"/>
  </p:notesMasterIdLst>
  <p:sldIdLst>
    <p:sldId id="256" r:id="rId3"/>
    <p:sldId id="257" r:id="rId4"/>
    <p:sldId id="258" r:id="rId5"/>
    <p:sldId id="259" r:id="rId6"/>
    <p:sldId id="260" r:id="rId7"/>
    <p:sldId id="261" r:id="rId8"/>
    <p:sldId id="262" r:id="rId9"/>
    <p:sldId id="263" r:id="rId10"/>
    <p:sldId id="264" r:id="rId11"/>
    <p:sldId id="265" r:id="rId12"/>
  </p:sldIdLst>
  <p:sldSz cx="9144000" cy="5143500" type="screen16x9"/>
  <p:notesSz cx="6858000" cy="9144000"/>
  <p:embeddedFontLst>
    <p:embeddedFont>
      <p:font typeface="Covered By Your Grace" panose="020B0604020202020204" charset="0"/>
      <p:regular r:id="rId14"/>
    </p:embeddedFont>
    <p:embeddedFont>
      <p:font typeface="Roboto Serif" panose="020B060402020202020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font" Target="fonts/font2.fntdata"/><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20a7d55b5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20a7d55b5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Char char="-"/>
            </a:pPr>
            <a:r>
              <a:rPr lang="en" sz="1600"/>
              <a:t>Today we will be discussing taking data effectively. </a:t>
            </a:r>
            <a:endParaRPr sz="1600"/>
          </a:p>
          <a:p>
            <a:pPr marL="457200" lvl="0" indent="-330200" algn="l" rtl="0">
              <a:spcBef>
                <a:spcPts val="0"/>
              </a:spcBef>
              <a:spcAft>
                <a:spcPts val="0"/>
              </a:spcAft>
              <a:buSzPts val="1600"/>
              <a:buChar char="-"/>
            </a:pPr>
            <a:r>
              <a:rPr lang="en" sz="1600"/>
              <a:t>You may notice the Star Trek character, Data, who not only shares the name ‘Data’ but also the expression that most people make when hearing the word.</a:t>
            </a:r>
            <a:endParaRPr sz="1600"/>
          </a:p>
          <a:p>
            <a:pPr marL="457200" lvl="0" indent="-330200" algn="l" rtl="0">
              <a:spcBef>
                <a:spcPts val="0"/>
              </a:spcBef>
              <a:spcAft>
                <a:spcPts val="0"/>
              </a:spcAft>
              <a:buSzPts val="1600"/>
              <a:buChar char="-"/>
            </a:pPr>
            <a:r>
              <a:rPr lang="en" sz="1600"/>
              <a:t>My name is Kourtney. I’m a registered psychologist and work as an Advocacy and Behaviour Support Consultant in our division. And I’ll try to make this as painless as possible. </a:t>
            </a:r>
            <a:endParaRPr sz="16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320a7d55b59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320a7d55b59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Char char="-"/>
            </a:pPr>
            <a:r>
              <a:rPr lang="en" sz="1600"/>
              <a:t>I do recommend the Behaviour Learning Cycle professional development for anyone who wants an in-depth explanation of data and how it relates to creating function-based, Positive Behaviour Support Plans. The above quote is from that PD - which you can sign up for on the Learning Opportunities Site. </a:t>
            </a:r>
            <a:endParaRPr sz="1600"/>
          </a:p>
          <a:p>
            <a:pPr marL="457200" lvl="0" indent="-330200" algn="l" rtl="0">
              <a:spcBef>
                <a:spcPts val="0"/>
              </a:spcBef>
              <a:spcAft>
                <a:spcPts val="0"/>
              </a:spcAft>
              <a:buSzPts val="1600"/>
              <a:buChar char="-"/>
            </a:pPr>
            <a:r>
              <a:rPr lang="en" sz="1600"/>
              <a:t>You all know that data is all around us - quantitatively (or with numbers) we track student’s attendance, our speed when driving, our weight on a scale, our job performance on rubrics, the temperature, etc. We ask our friends for qualitative data (or their words) about whether the movie or restaurant were worth it.</a:t>
            </a:r>
            <a:endParaRPr sz="1600"/>
          </a:p>
          <a:p>
            <a:pPr marL="457200" lvl="0" indent="-330200" algn="l" rtl="0">
              <a:spcBef>
                <a:spcPts val="0"/>
              </a:spcBef>
              <a:spcAft>
                <a:spcPts val="0"/>
              </a:spcAft>
              <a:buSzPts val="1600"/>
              <a:buChar char="-"/>
            </a:pPr>
            <a:r>
              <a:rPr lang="en" sz="1600"/>
              <a:t>There are many reasons to take data, but for our purpose at school I want to focus on my two favorite reasons:</a:t>
            </a:r>
            <a:endParaRPr sz="16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320a7d55b59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320a7d55b59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lnSpc>
                <a:spcPct val="115000"/>
              </a:lnSpc>
              <a:spcBef>
                <a:spcPts val="0"/>
              </a:spcBef>
              <a:spcAft>
                <a:spcPts val="0"/>
              </a:spcAft>
              <a:buClr>
                <a:schemeClr val="dk1"/>
              </a:buClr>
              <a:buSzPts val="1600"/>
              <a:buChar char="-"/>
            </a:pPr>
            <a:r>
              <a:rPr lang="en" sz="1600">
                <a:solidFill>
                  <a:schemeClr val="dk1"/>
                </a:solidFill>
              </a:rPr>
              <a:t>Taking data, and doing it well, allows us to </a:t>
            </a:r>
            <a:r>
              <a:rPr lang="en" sz="1600" b="1">
                <a:solidFill>
                  <a:schemeClr val="dk1"/>
                </a:solidFill>
              </a:rPr>
              <a:t>support children</a:t>
            </a:r>
            <a:r>
              <a:rPr lang="en" sz="1600">
                <a:solidFill>
                  <a:schemeClr val="dk1"/>
                </a:solidFill>
              </a:rPr>
              <a:t> in ways we couldn’t otherwise. It allows us to pinpoint the function of their behaviour, their missing skills, and allows for consistency among team members.</a:t>
            </a:r>
            <a:endParaRPr sz="1600">
              <a:solidFill>
                <a:schemeClr val="dk1"/>
              </a:solidFill>
            </a:endParaRPr>
          </a:p>
          <a:p>
            <a:pPr marL="457200" lvl="0" indent="-330200" algn="l" rtl="0">
              <a:lnSpc>
                <a:spcPct val="115000"/>
              </a:lnSpc>
              <a:spcBef>
                <a:spcPts val="0"/>
              </a:spcBef>
              <a:spcAft>
                <a:spcPts val="0"/>
              </a:spcAft>
              <a:buClr>
                <a:schemeClr val="dk1"/>
              </a:buClr>
              <a:buSzPts val="1600"/>
              <a:buChar char="-"/>
            </a:pPr>
            <a:r>
              <a:rPr lang="en" sz="1600">
                <a:solidFill>
                  <a:schemeClr val="dk1"/>
                </a:solidFill>
              </a:rPr>
              <a:t>I just worked with a boy in Laurie’s class with an SLD diagnosis and progress was slow going. This was making team members feel a bit defeated or sad for this kid who was working so hard. But, I got to come and take data on his learning which objectively proved that the work that Laurie, Bethany, and Darla are doing every day is making a difference - he was making improvements, albeit in his own way and at his own pace!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Which leads into my favourite part about taking data - </a:t>
            </a:r>
            <a:r>
              <a:rPr lang="en" sz="1600" b="1">
                <a:solidFill>
                  <a:schemeClr val="dk1"/>
                </a:solidFill>
              </a:rPr>
              <a:t>it benefits you! </a:t>
            </a:r>
            <a:endParaRPr sz="1600" b="1">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We get to see the effectiveness of our teaching!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And best of all, if you want to get your way, nothing is more effective than an objective number. It’s pretty hard to fight facts.</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I’m going to focus on this concept on the next two slides. </a:t>
            </a:r>
            <a:endParaRPr sz="1600">
              <a:solidFill>
                <a:schemeClr val="dk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320a7d55b59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320a7d55b59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Here’s what I mean: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This is a real example of data I took on a student in your building. (If you know who, just pretend you don’t and let’s not say the name aloud because I de-identified it on purpose).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The caregiver and outside agencies were requesting full days but the school was noticing in our day-to-day reality that the student was not ready for that.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We could have just discussed this anecdotally (or qualitatively) at the meeting - but that leaves a lot of room to discuss, debate, etc.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Instead, I used Class Dojo to create a visual graph (which is great for communicating with families who are EAL or would benefit from less written information). It objectively showed how the past month at school had been: </a:t>
            </a:r>
            <a:endParaRPr sz="1600">
              <a:solidFill>
                <a:schemeClr val="dk1"/>
              </a:solidFill>
            </a:endParaRPr>
          </a:p>
          <a:p>
            <a:pPr marL="914400" lvl="1" indent="-330200" algn="l" rtl="0">
              <a:spcBef>
                <a:spcPts val="0"/>
              </a:spcBef>
              <a:spcAft>
                <a:spcPts val="0"/>
              </a:spcAft>
              <a:buClr>
                <a:schemeClr val="dk1"/>
              </a:buClr>
              <a:buSzPts val="1600"/>
              <a:buChar char="-"/>
            </a:pPr>
            <a:r>
              <a:rPr lang="en" sz="1600">
                <a:solidFill>
                  <a:schemeClr val="dk1"/>
                </a:solidFill>
              </a:rPr>
              <a:t>2 hours or 57% of the time on-task and 1.5 hours of off-task, dysregulated behaviour (43% of the time) </a:t>
            </a:r>
            <a:endParaRPr sz="1600">
              <a:solidFill>
                <a:schemeClr val="dk1"/>
              </a:solidFill>
            </a:endParaRPr>
          </a:p>
          <a:p>
            <a:pPr marL="914400" lvl="1" indent="-330200" algn="l" rtl="0">
              <a:spcBef>
                <a:spcPts val="0"/>
              </a:spcBef>
              <a:spcAft>
                <a:spcPts val="0"/>
              </a:spcAft>
              <a:buClr>
                <a:schemeClr val="dk1"/>
              </a:buClr>
              <a:buSzPts val="1600"/>
              <a:buChar char="-"/>
            </a:pPr>
            <a:r>
              <a:rPr lang="en" sz="1600">
                <a:solidFill>
                  <a:schemeClr val="dk1"/>
                </a:solidFill>
              </a:rPr>
              <a:t>We also didn’t have to get into the emotional and hard-to-hear details of each incident that occured. The percentages and times were clear on their own.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The student was not ready for an increase despite our hopes and dreams, so we ended that meeting without increasing the time.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It is really hard to argue with facts.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320a7d55b59_0_5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320a7d55b59_0_5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I think a lot of people see data as an additional chore on top of our mountain of responsibilities, but I’ve always seen it as a way to communicate effectively and respectfully.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Here is a staff example:</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 had been training staff on a behaviour plan for a student in this building (again, if you know who, don’t say the name).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To be honest, everyone wasn’t getting what I was throwing down. I felt at times my modeling was ineffective.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So what could I do that would not be offensive to the hardworking members of the team? Change my approach to numbers!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First, I tallied the student’s behaviour of saying “no.”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Then, I looked at the antecedents that occurred before the student’s behaviour of saying “no.” These were a) adult comments, b) prompting the student, and c) unknown. Again, it was a simple tally under a), b), or c).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In just two half an hour sessions of frantic tallying, I found out that the student said “no” 54-56x (or 108-112x per hour on average).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But, then I got to shift away from focusing on the student to what we - including myself - were doing to exacerbate the problem. </a:t>
            </a:r>
            <a:endParaRPr sz="1600">
              <a:solidFill>
                <a:schemeClr val="dk1"/>
              </a:solidFill>
            </a:endParaRPr>
          </a:p>
          <a:p>
            <a:pPr marL="914400" lvl="1" indent="-330200" algn="l" rtl="0">
              <a:spcBef>
                <a:spcPts val="0"/>
              </a:spcBef>
              <a:spcAft>
                <a:spcPts val="0"/>
              </a:spcAft>
              <a:buClr>
                <a:schemeClr val="dk1"/>
              </a:buClr>
              <a:buSzPts val="1600"/>
              <a:buChar char="-"/>
            </a:pPr>
            <a:r>
              <a:rPr lang="en" sz="1600">
                <a:solidFill>
                  <a:schemeClr val="dk1"/>
                </a:solidFill>
              </a:rPr>
              <a:t>We had made a) 26 unnecessary adult comments and b) 40 prompts in a half an hour for a total of 66 verbal comments/commands! (That’s 132 comments from us in an hour, if you’re wondering)! </a:t>
            </a:r>
            <a:endParaRPr sz="1600">
              <a:solidFill>
                <a:schemeClr val="dk1"/>
              </a:solidFill>
            </a:endParaRPr>
          </a:p>
          <a:p>
            <a:pPr marL="914400" lvl="1" indent="-330200" algn="l" rtl="0">
              <a:spcBef>
                <a:spcPts val="0"/>
              </a:spcBef>
              <a:spcAft>
                <a:spcPts val="0"/>
              </a:spcAft>
              <a:buClr>
                <a:schemeClr val="dk1"/>
              </a:buClr>
              <a:buSzPts val="1600"/>
              <a:buChar char="-"/>
            </a:pPr>
            <a:r>
              <a:rPr lang="en" sz="1600">
                <a:solidFill>
                  <a:schemeClr val="dk1"/>
                </a:solidFill>
              </a:rPr>
              <a:t>Now, 33% of the time the student said “no” for an unknown reason. But, that meant we could prevent up to 67% of the times that the student said “no” because our comments were the trigger! </a:t>
            </a:r>
            <a:endParaRPr sz="1600">
              <a:solidFill>
                <a:schemeClr val="dk1"/>
              </a:solidFill>
            </a:endParaRPr>
          </a:p>
          <a:p>
            <a:pPr marL="914400" lvl="1" indent="-330200" algn="l" rtl="0">
              <a:spcBef>
                <a:spcPts val="0"/>
              </a:spcBef>
              <a:spcAft>
                <a:spcPts val="0"/>
              </a:spcAft>
              <a:buClr>
                <a:schemeClr val="dk1"/>
              </a:buClr>
              <a:buSzPts val="1600"/>
              <a:buChar char="-"/>
            </a:pPr>
            <a:r>
              <a:rPr lang="en" sz="1600">
                <a:solidFill>
                  <a:schemeClr val="dk1"/>
                </a:solidFill>
              </a:rPr>
              <a:t>I was also able to anecdotally (qualitative data) note that the student had a more visceral reaction to our unnecessary chit-chat vs. our direct prompts.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Did this data solve everything the next day? No, of course not. But it allowed for a non-judgemental framework to discuss more wait time and purposeful communication and it shifted the focus from the student’s behaviours to our role in those behaviours.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Am I part of the data sample? Of course. I am open to people taking data on my role in student behaviours and when it occurs, I only get better in my approach!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Note: This was 2 half-an-hour data taking times - you don’t need to take data every day for hours upon hours to get the information you need. You and the team will know if the data sample was representative of the day-to-day experience. </a:t>
            </a:r>
            <a:endParaRPr sz="1600">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20a7d55b59_0_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20a7d55b59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Now, if I haven’t taken you from this Data to this Data, well… some eggs are harder to crack.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But, you could call my husband and ask what it’s like arguing with me - not easy. I bring the facts aka data.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And you too can bring hard facts aka objective data to crucial conversations. I promise it helps and you will sleep well at night. </a:t>
            </a:r>
            <a:endParaRPr sz="1600">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320a7d55b59_0_1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320a7d55b59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Now, maybe you’re completely convinced that data is the best tool around.</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Your barrier might be </a:t>
            </a:r>
            <a:r>
              <a:rPr lang="en" sz="1600" b="1">
                <a:solidFill>
                  <a:schemeClr val="dk1"/>
                </a:solidFill>
              </a:rPr>
              <a:t>the how of taking data or where to start. </a:t>
            </a:r>
            <a:endParaRPr sz="1600" b="1">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Behaviour is either:</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Episodic </a:t>
            </a:r>
            <a:r>
              <a:rPr lang="en" sz="1600">
                <a:solidFill>
                  <a:schemeClr val="dk1"/>
                </a:solidFill>
              </a:rPr>
              <a:t>- like a meltdown with a clear stop/end time</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High Rate</a:t>
            </a:r>
            <a:r>
              <a:rPr lang="en" sz="1600">
                <a:solidFill>
                  <a:schemeClr val="dk1"/>
                </a:solidFill>
              </a:rPr>
              <a:t> - occurs frequently like blurting, a stim, or the saying “no” example</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Discrete</a:t>
            </a:r>
            <a:r>
              <a:rPr lang="en" sz="1600">
                <a:solidFill>
                  <a:schemeClr val="dk1"/>
                </a:solidFill>
              </a:rPr>
              <a:t> - brief, hard-to-notice behaviours like picking one’s own skin or spitting</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By Opportunity</a:t>
            </a:r>
            <a:r>
              <a:rPr lang="en" sz="1600">
                <a:solidFill>
                  <a:schemeClr val="dk1"/>
                </a:solidFill>
              </a:rPr>
              <a:t> - occurring after a request like “get out your math sheet” or attendance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If the behaviour is </a:t>
            </a:r>
            <a:r>
              <a:rPr lang="en" sz="1600" b="1">
                <a:solidFill>
                  <a:schemeClr val="dk1"/>
                </a:solidFill>
              </a:rPr>
              <a:t>episodic </a:t>
            </a:r>
            <a:r>
              <a:rPr lang="en" sz="1600">
                <a:solidFill>
                  <a:schemeClr val="dk1"/>
                </a:solidFill>
              </a:rPr>
              <a:t>- use an </a:t>
            </a:r>
            <a:r>
              <a:rPr lang="en" sz="1600" b="1">
                <a:solidFill>
                  <a:schemeClr val="dk1"/>
                </a:solidFill>
              </a:rPr>
              <a:t>ABC </a:t>
            </a:r>
            <a:r>
              <a:rPr lang="en" sz="1600">
                <a:solidFill>
                  <a:schemeClr val="dk1"/>
                </a:solidFill>
              </a:rPr>
              <a:t>form to determine frequency, severity, and duration of the behaviours.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If the behaviour is </a:t>
            </a:r>
            <a:r>
              <a:rPr lang="en" sz="1600" b="1">
                <a:solidFill>
                  <a:schemeClr val="dk1"/>
                </a:solidFill>
              </a:rPr>
              <a:t>high rate</a:t>
            </a:r>
            <a:r>
              <a:rPr lang="en" sz="1600">
                <a:solidFill>
                  <a:schemeClr val="dk1"/>
                </a:solidFill>
              </a:rPr>
              <a:t> </a:t>
            </a:r>
            <a:r>
              <a:rPr lang="en" sz="1600" b="1">
                <a:solidFill>
                  <a:schemeClr val="dk1"/>
                </a:solidFill>
              </a:rPr>
              <a:t>or discrete </a:t>
            </a:r>
            <a:r>
              <a:rPr lang="en" sz="1600">
                <a:solidFill>
                  <a:schemeClr val="dk1"/>
                </a:solidFill>
              </a:rPr>
              <a:t>- use an </a:t>
            </a:r>
            <a:r>
              <a:rPr lang="en" sz="1600" b="1">
                <a:solidFill>
                  <a:schemeClr val="dk1"/>
                </a:solidFill>
              </a:rPr>
              <a:t>interval/tally</a:t>
            </a:r>
            <a:r>
              <a:rPr lang="en" sz="1600">
                <a:solidFill>
                  <a:schemeClr val="dk1"/>
                </a:solidFill>
              </a:rPr>
              <a:t> data form to determine the frequency and latency of the behaviours.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If the behaviour is </a:t>
            </a:r>
            <a:r>
              <a:rPr lang="en" sz="1600" b="1">
                <a:solidFill>
                  <a:schemeClr val="dk1"/>
                </a:solidFill>
              </a:rPr>
              <a:t>by opportunity </a:t>
            </a:r>
            <a:r>
              <a:rPr lang="en" sz="1600">
                <a:solidFill>
                  <a:schemeClr val="dk1"/>
                </a:solidFill>
              </a:rPr>
              <a:t>- use a </a:t>
            </a:r>
            <a:r>
              <a:rPr lang="en" sz="1600" b="1">
                <a:solidFill>
                  <a:schemeClr val="dk1"/>
                </a:solidFill>
              </a:rPr>
              <a:t>by opportunity form</a:t>
            </a:r>
            <a:r>
              <a:rPr lang="en" sz="1600">
                <a:solidFill>
                  <a:schemeClr val="dk1"/>
                </a:solidFill>
              </a:rPr>
              <a:t> to determine frequency, severity, and latency/ratio.</a:t>
            </a:r>
            <a:endParaRPr sz="1600">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320a7d55b59_0_5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320a7d55b59_0_5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The entire point of data is to figure out the:</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Severity </a:t>
            </a:r>
            <a:r>
              <a:rPr lang="en" sz="1600">
                <a:solidFill>
                  <a:schemeClr val="dk1"/>
                </a:solidFill>
              </a:rPr>
              <a:t>- the intensity of the behaviour.</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Frequency </a:t>
            </a:r>
            <a:r>
              <a:rPr lang="en" sz="1600">
                <a:solidFill>
                  <a:schemeClr val="dk1"/>
                </a:solidFill>
              </a:rPr>
              <a:t>- how often the behaviour occurs.</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Duration </a:t>
            </a:r>
            <a:r>
              <a:rPr lang="en" sz="1600">
                <a:solidFill>
                  <a:schemeClr val="dk1"/>
                </a:solidFill>
              </a:rPr>
              <a:t>- how long the behaviour lasts.</a:t>
            </a:r>
            <a:endParaRPr sz="1600">
              <a:solidFill>
                <a:schemeClr val="dk1"/>
              </a:solidFill>
            </a:endParaRPr>
          </a:p>
          <a:p>
            <a:pPr marL="914400" lvl="1" indent="-330200" algn="l" rtl="0">
              <a:spcBef>
                <a:spcPts val="0"/>
              </a:spcBef>
              <a:spcAft>
                <a:spcPts val="0"/>
              </a:spcAft>
              <a:buClr>
                <a:schemeClr val="dk1"/>
              </a:buClr>
              <a:buSzPts val="1600"/>
              <a:buChar char="-"/>
            </a:pPr>
            <a:r>
              <a:rPr lang="en" sz="1600" b="1">
                <a:solidFill>
                  <a:schemeClr val="dk1"/>
                </a:solidFill>
              </a:rPr>
              <a:t>Latency </a:t>
            </a:r>
            <a:r>
              <a:rPr lang="en" sz="1600">
                <a:solidFill>
                  <a:schemeClr val="dk1"/>
                </a:solidFill>
              </a:rPr>
              <a:t>- the time between the request/event and the student follow through.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We do not need to take longitudinal data to figure this out - a couple instances is enough in most cases as you and the team will know if your data samples are representative of the day-to-day experience. I never tell the caregivers, I took data twice on this behaviour because we are taking anecdotal (qualitative) data each and every day. It is part of trusting your team. I also, always represent the data as averages not an absolute. </a:t>
            </a:r>
            <a:endParaRPr sz="1600">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320a7d55b59_0_5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9" name="Google Shape;429;g320a7d55b59_0_5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You will be getting a package today that walks through each of the ways to take data with step-by-step instructions of how to calculate that data and for which purpose - i.e duration or frequency, etc. </a:t>
            </a:r>
            <a:endParaRPr sz="1600">
              <a:solidFill>
                <a:schemeClr val="dk1"/>
              </a:solidFill>
            </a:endParaRPr>
          </a:p>
          <a:p>
            <a:pPr marL="457200" lvl="0" indent="-330200" algn="l" rtl="0">
              <a:spcBef>
                <a:spcPts val="0"/>
              </a:spcBef>
              <a:spcAft>
                <a:spcPts val="0"/>
              </a:spcAft>
              <a:buClr>
                <a:schemeClr val="dk1"/>
              </a:buClr>
              <a:buSzPts val="1600"/>
              <a:buChar char="-"/>
            </a:pPr>
            <a:r>
              <a:rPr lang="en" sz="1600">
                <a:solidFill>
                  <a:schemeClr val="dk1"/>
                </a:solidFill>
              </a:rPr>
              <a:t>There are also step-by-step instructions of how to create data forms on Google Forms, in Class Dojo, and by finding ready-made data forms on Connect. </a:t>
            </a:r>
            <a:endParaRPr sz="1600">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320a7d55b59_0_2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320a7d55b59_0_2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chemeClr val="dk1"/>
              </a:buClr>
              <a:buSzPts val="1600"/>
              <a:buChar char="-"/>
            </a:pPr>
            <a:r>
              <a:rPr lang="en" sz="1600">
                <a:solidFill>
                  <a:schemeClr val="dk1"/>
                </a:solidFill>
              </a:rPr>
              <a:t>Thanks for listening today and feel free to email me if you have any questions. </a:t>
            </a:r>
            <a:endParaRPr sz="1600">
              <a:solidFill>
                <a:schemeClr val="dk1"/>
              </a:solidFill>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ustom title slide" type="title">
  <p:cSld name="TITLE">
    <p:bg>
      <p:bgPr>
        <a:solidFill>
          <a:schemeClr val="accent1"/>
        </a:solidFill>
        <a:effectLst/>
      </p:bgPr>
    </p:bg>
    <p:spTree>
      <p:nvGrpSpPr>
        <p:cNvPr id="1" name="Shape 54"/>
        <p:cNvGrpSpPr/>
        <p:nvPr/>
      </p:nvGrpSpPr>
      <p:grpSpPr>
        <a:xfrm>
          <a:off x="0" y="0"/>
          <a:ext cx="0" cy="0"/>
          <a:chOff x="0" y="0"/>
          <a:chExt cx="0" cy="0"/>
        </a:xfrm>
      </p:grpSpPr>
      <p:sp>
        <p:nvSpPr>
          <p:cNvPr id="55" name="Google Shape;55;p14"/>
          <p:cNvSpPr>
            <a:spLocks noGrp="1"/>
          </p:cNvSpPr>
          <p:nvPr>
            <p:ph type="pic" idx="2"/>
          </p:nvPr>
        </p:nvSpPr>
        <p:spPr>
          <a:xfrm>
            <a:off x="5640475" y="209200"/>
            <a:ext cx="3308100" cy="4725300"/>
          </a:xfrm>
          <a:prstGeom prst="rect">
            <a:avLst/>
          </a:prstGeom>
          <a:noFill/>
          <a:ln w="19050" cap="flat" cmpd="sng">
            <a:solidFill>
              <a:schemeClr val="dk2"/>
            </a:solidFill>
            <a:prstDash val="solid"/>
            <a:round/>
            <a:headEnd type="none" w="sm" len="sm"/>
            <a:tailEnd type="none" w="sm" len="sm"/>
          </a:ln>
        </p:spPr>
      </p:sp>
      <p:sp>
        <p:nvSpPr>
          <p:cNvPr id="56" name="Google Shape;56;p14"/>
          <p:cNvSpPr txBox="1">
            <a:spLocks noGrp="1"/>
          </p:cNvSpPr>
          <p:nvPr>
            <p:ph type="subTitle" idx="1"/>
          </p:nvPr>
        </p:nvSpPr>
        <p:spPr>
          <a:xfrm>
            <a:off x="85725" y="3814125"/>
            <a:ext cx="6422100" cy="632100"/>
          </a:xfrm>
          <a:prstGeom prst="rect">
            <a:avLst/>
          </a:prstGeom>
        </p:spPr>
        <p:txBody>
          <a:bodyPr spcFirstLastPara="1" wrap="square" lIns="91425" tIns="91425" rIns="91425" bIns="91425" anchor="t" anchorCtr="0">
            <a:noAutofit/>
          </a:bodyPr>
          <a:lstStyle>
            <a:lvl1pPr lvl="0">
              <a:spcBef>
                <a:spcPts val="0"/>
              </a:spcBef>
              <a:spcAft>
                <a:spcPts val="0"/>
              </a:spcAft>
              <a:buSzPts val="3600"/>
              <a:buFont typeface="Covered By Your Grace"/>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4"/>
          <p:cNvSpPr txBox="1">
            <a:spLocks noGrp="1"/>
          </p:cNvSpPr>
          <p:nvPr>
            <p:ph type="body" idx="3"/>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58" name="Google Shape;58;p14"/>
          <p:cNvSpPr txBox="1">
            <a:spLocks noGrp="1"/>
          </p:cNvSpPr>
          <p:nvPr>
            <p:ph type="body" idx="4"/>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59" name="Google Shape;59;p14"/>
          <p:cNvSpPr txBox="1">
            <a:spLocks noGrp="1"/>
          </p:cNvSpPr>
          <p:nvPr>
            <p:ph type="title"/>
          </p:nvPr>
        </p:nvSpPr>
        <p:spPr>
          <a:xfrm>
            <a:off x="85725" y="103525"/>
            <a:ext cx="5280300" cy="3710700"/>
          </a:xfrm>
          <a:prstGeom prst="rect">
            <a:avLst/>
          </a:prstGeom>
        </p:spPr>
        <p:txBody>
          <a:bodyPr spcFirstLastPara="1" wrap="square" lIns="91425" tIns="91425" rIns="91425" bIns="91425" anchor="t" anchorCtr="0">
            <a:no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endParaRPr/>
          </a:p>
        </p:txBody>
      </p:sp>
    </p:spTree>
  </p:cSld>
  <p:clrMapOvr>
    <a:masterClrMapping/>
  </p:clrMapOvr>
  <p:extLst>
    <p:ext uri="{DCECCB84-F9BA-43D5-87BE-67443E8EF086}">
      <p15:sldGuideLst xmlns:p15="http://schemas.microsoft.com/office/powerpoint/2012/main">
        <p15:guide id="1" orient="horz" pos="3151">
          <p15:clr>
            <a:srgbClr val="E46962"/>
          </p15:clr>
        </p15:guide>
        <p15:guide id="2" pos="1437">
          <p15:clr>
            <a:srgbClr val="E46962"/>
          </p15:clr>
        </p15:guide>
        <p15:guide id="3" pos="104">
          <p15:clr>
            <a:srgbClr val="E46962"/>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2"/>
        </a:solidFill>
        <a:effectLst/>
      </p:bgPr>
    </p:bg>
    <p:spTree>
      <p:nvGrpSpPr>
        <p:cNvPr id="1" name="Shape 60"/>
        <p:cNvGrpSpPr/>
        <p:nvPr/>
      </p:nvGrpSpPr>
      <p:grpSpPr>
        <a:xfrm>
          <a:off x="0" y="0"/>
          <a:ext cx="0" cy="0"/>
          <a:chOff x="0" y="0"/>
          <a:chExt cx="0" cy="0"/>
        </a:xfrm>
      </p:grpSpPr>
      <p:sp>
        <p:nvSpPr>
          <p:cNvPr id="61" name="Google Shape;61;p15"/>
          <p:cNvSpPr/>
          <p:nvPr/>
        </p:nvSpPr>
        <p:spPr>
          <a:xfrm>
            <a:off x="240000" y="303450"/>
            <a:ext cx="308700" cy="4536600"/>
          </a:xfrm>
          <a:prstGeom prst="leftBracket">
            <a:avLst>
              <a:gd name="adj" fmla="val 8333"/>
            </a:avLst>
          </a:prstGeom>
          <a:no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Roboto Serif"/>
              <a:ea typeface="Roboto Serif"/>
              <a:cs typeface="Roboto Serif"/>
              <a:sym typeface="Roboto Serif"/>
            </a:endParaRPr>
          </a:p>
        </p:txBody>
      </p:sp>
      <p:sp>
        <p:nvSpPr>
          <p:cNvPr id="62" name="Google Shape;62;p15"/>
          <p:cNvSpPr/>
          <p:nvPr/>
        </p:nvSpPr>
        <p:spPr>
          <a:xfrm rot="10800000">
            <a:off x="8626600" y="303450"/>
            <a:ext cx="308700" cy="4536600"/>
          </a:xfrm>
          <a:prstGeom prst="leftBracket">
            <a:avLst>
              <a:gd name="adj" fmla="val 8333"/>
            </a:avLst>
          </a:prstGeom>
          <a:no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Roboto Serif"/>
              <a:ea typeface="Roboto Serif"/>
              <a:cs typeface="Roboto Serif"/>
              <a:sym typeface="Roboto Serif"/>
            </a:endParaRPr>
          </a:p>
        </p:txBody>
      </p:sp>
      <p:sp>
        <p:nvSpPr>
          <p:cNvPr id="63" name="Google Shape;63;p15"/>
          <p:cNvSpPr txBox="1">
            <a:spLocks noGrp="1"/>
          </p:cNvSpPr>
          <p:nvPr>
            <p:ph type="title"/>
          </p:nvPr>
        </p:nvSpPr>
        <p:spPr>
          <a:xfrm>
            <a:off x="618600" y="694800"/>
            <a:ext cx="7906800" cy="37539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Clr>
                <a:schemeClr val="accent6"/>
              </a:buClr>
              <a:buSzPts val="9600"/>
              <a:buNone/>
              <a:defRPr sz="9600">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Agenda / TOC" type="tx">
  <p:cSld name="TITLE_AND_BODY">
    <p:bg>
      <p:bgPr>
        <a:solidFill>
          <a:schemeClr val="accent5"/>
        </a:solidFill>
        <a:effectLst/>
      </p:bgPr>
    </p:bg>
    <p:spTree>
      <p:nvGrpSpPr>
        <p:cNvPr id="1" name="Shape 64"/>
        <p:cNvGrpSpPr/>
        <p:nvPr/>
      </p:nvGrpSpPr>
      <p:grpSpPr>
        <a:xfrm>
          <a:off x="0" y="0"/>
          <a:ext cx="0" cy="0"/>
          <a:chOff x="0" y="0"/>
          <a:chExt cx="0" cy="0"/>
        </a:xfrm>
      </p:grpSpPr>
      <p:sp>
        <p:nvSpPr>
          <p:cNvPr id="65" name="Google Shape;65;p16"/>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66" name="Google Shape;66;p16"/>
          <p:cNvSpPr txBox="1">
            <a:spLocks noGrp="1"/>
          </p:cNvSpPr>
          <p:nvPr>
            <p:ph type="subTitle" idx="1"/>
          </p:nvPr>
        </p:nvSpPr>
        <p:spPr>
          <a:xfrm>
            <a:off x="4083950" y="113500"/>
            <a:ext cx="709800" cy="3290700"/>
          </a:xfrm>
          <a:prstGeom prst="rect">
            <a:avLst/>
          </a:prstGeom>
        </p:spPr>
        <p:txBody>
          <a:bodyPr spcFirstLastPara="1" wrap="square" lIns="91425" tIns="91425" rIns="91425" bIns="91425" anchor="t" anchorCtr="0">
            <a:noAutofit/>
          </a:bodyPr>
          <a:lstStyle>
            <a:lvl1pPr lvl="0" algn="r">
              <a:spcBef>
                <a:spcPts val="0"/>
              </a:spcBef>
              <a:spcAft>
                <a:spcPts val="0"/>
              </a:spcAft>
              <a:buSzPts val="3000"/>
              <a:buFont typeface="Covered By Your Grace"/>
              <a:buNone/>
              <a:defRPr sz="3000"/>
            </a:lvl1pPr>
            <a:lvl2pPr lvl="1" algn="r">
              <a:spcBef>
                <a:spcPts val="0"/>
              </a:spcBef>
              <a:spcAft>
                <a:spcPts val="0"/>
              </a:spcAft>
              <a:buSzPts val="2900"/>
              <a:buFont typeface="Covered By Your Grace"/>
              <a:buNone/>
              <a:defRPr sz="2900"/>
            </a:lvl2pPr>
            <a:lvl3pPr lvl="2" algn="r">
              <a:spcBef>
                <a:spcPts val="0"/>
              </a:spcBef>
              <a:spcAft>
                <a:spcPts val="0"/>
              </a:spcAft>
              <a:buSzPts val="2900"/>
              <a:buFont typeface="Covered By Your Grace"/>
              <a:buNone/>
              <a:defRPr sz="2900"/>
            </a:lvl3pPr>
            <a:lvl4pPr lvl="3" algn="r">
              <a:spcBef>
                <a:spcPts val="0"/>
              </a:spcBef>
              <a:spcAft>
                <a:spcPts val="0"/>
              </a:spcAft>
              <a:buSzPts val="2900"/>
              <a:buFont typeface="Covered By Your Grace"/>
              <a:buNone/>
              <a:defRPr sz="2900"/>
            </a:lvl4pPr>
            <a:lvl5pPr lvl="4" algn="r">
              <a:spcBef>
                <a:spcPts val="0"/>
              </a:spcBef>
              <a:spcAft>
                <a:spcPts val="0"/>
              </a:spcAft>
              <a:buSzPts val="2900"/>
              <a:buFont typeface="Covered By Your Grace"/>
              <a:buNone/>
              <a:defRPr sz="2900"/>
            </a:lvl5pPr>
            <a:lvl6pPr lvl="5" algn="r">
              <a:spcBef>
                <a:spcPts val="0"/>
              </a:spcBef>
              <a:spcAft>
                <a:spcPts val="0"/>
              </a:spcAft>
              <a:buSzPts val="2900"/>
              <a:buFont typeface="Covered By Your Grace"/>
              <a:buNone/>
              <a:defRPr sz="2900"/>
            </a:lvl6pPr>
            <a:lvl7pPr lvl="6" algn="r">
              <a:spcBef>
                <a:spcPts val="0"/>
              </a:spcBef>
              <a:spcAft>
                <a:spcPts val="0"/>
              </a:spcAft>
              <a:buSzPts val="2900"/>
              <a:buFont typeface="Covered By Your Grace"/>
              <a:buNone/>
              <a:defRPr sz="2900"/>
            </a:lvl7pPr>
            <a:lvl8pPr lvl="7" algn="r">
              <a:spcBef>
                <a:spcPts val="0"/>
              </a:spcBef>
              <a:spcAft>
                <a:spcPts val="0"/>
              </a:spcAft>
              <a:buSzPts val="2900"/>
              <a:buFont typeface="Covered By Your Grace"/>
              <a:buNone/>
              <a:defRPr sz="2900"/>
            </a:lvl8pPr>
            <a:lvl9pPr lvl="8" algn="r">
              <a:spcBef>
                <a:spcPts val="0"/>
              </a:spcBef>
              <a:spcAft>
                <a:spcPts val="0"/>
              </a:spcAft>
              <a:buSzPts val="2900"/>
              <a:buFont typeface="Covered By Your Grace"/>
              <a:buNone/>
              <a:defRPr sz="2900"/>
            </a:lvl9pPr>
          </a:lstStyle>
          <a:p>
            <a:endParaRPr/>
          </a:p>
        </p:txBody>
      </p:sp>
      <p:sp>
        <p:nvSpPr>
          <p:cNvPr id="67" name="Google Shape;67;p16"/>
          <p:cNvSpPr txBox="1">
            <a:spLocks noGrp="1"/>
          </p:cNvSpPr>
          <p:nvPr>
            <p:ph type="title"/>
          </p:nvPr>
        </p:nvSpPr>
        <p:spPr>
          <a:xfrm>
            <a:off x="157654" y="116473"/>
            <a:ext cx="3874800" cy="31893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a:endParaRPr/>
          </a:p>
        </p:txBody>
      </p:sp>
      <p:sp>
        <p:nvSpPr>
          <p:cNvPr id="68" name="Google Shape;68;p16"/>
          <p:cNvSpPr txBox="1">
            <a:spLocks noGrp="1"/>
          </p:cNvSpPr>
          <p:nvPr>
            <p:ph type="title" idx="2"/>
          </p:nvPr>
        </p:nvSpPr>
        <p:spPr>
          <a:xfrm>
            <a:off x="4947725" y="214975"/>
            <a:ext cx="3874800" cy="31893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16"/>
          <p:cNvSpPr txBox="1">
            <a:spLocks noGrp="1"/>
          </p:cNvSpPr>
          <p:nvPr>
            <p:ph type="body" idx="3"/>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70" name="Google Shape;70;p16"/>
          <p:cNvSpPr txBox="1">
            <a:spLocks noGrp="1"/>
          </p:cNvSpPr>
          <p:nvPr>
            <p:ph type="body" idx="4"/>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4-Image Grid" type="twoColTx">
  <p:cSld name="TITLE_AND_TWO_COLUMNS">
    <p:bg>
      <p:bgPr>
        <a:solidFill>
          <a:schemeClr val="accent3"/>
        </a:solidFill>
        <a:effectLst/>
      </p:bgPr>
    </p:bg>
    <p:spTree>
      <p:nvGrpSpPr>
        <p:cNvPr id="1" name="Shape 71"/>
        <p:cNvGrpSpPr/>
        <p:nvPr/>
      </p:nvGrpSpPr>
      <p:grpSpPr>
        <a:xfrm>
          <a:off x="0" y="0"/>
          <a:ext cx="0" cy="0"/>
          <a:chOff x="0" y="0"/>
          <a:chExt cx="0" cy="0"/>
        </a:xfrm>
      </p:grpSpPr>
      <p:sp>
        <p:nvSpPr>
          <p:cNvPr id="72" name="Google Shape;72;p17"/>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73" name="Google Shape;73;p17"/>
          <p:cNvSpPr>
            <a:spLocks noGrp="1"/>
          </p:cNvSpPr>
          <p:nvPr>
            <p:ph type="pic" idx="2"/>
          </p:nvPr>
        </p:nvSpPr>
        <p:spPr>
          <a:xfrm>
            <a:off x="165950" y="1270275"/>
            <a:ext cx="2057700" cy="2057700"/>
          </a:xfrm>
          <a:prstGeom prst="ellipse">
            <a:avLst/>
          </a:prstGeom>
          <a:noFill/>
          <a:ln w="28575" cap="flat" cmpd="sng">
            <a:solidFill>
              <a:schemeClr val="dk2"/>
            </a:solidFill>
            <a:prstDash val="solid"/>
            <a:round/>
            <a:headEnd type="none" w="sm" len="sm"/>
            <a:tailEnd type="none" w="sm" len="sm"/>
          </a:ln>
        </p:spPr>
      </p:sp>
      <p:sp>
        <p:nvSpPr>
          <p:cNvPr id="74" name="Google Shape;74;p17"/>
          <p:cNvSpPr>
            <a:spLocks noGrp="1"/>
          </p:cNvSpPr>
          <p:nvPr>
            <p:ph type="pic" idx="3"/>
          </p:nvPr>
        </p:nvSpPr>
        <p:spPr>
          <a:xfrm>
            <a:off x="6903088" y="1270275"/>
            <a:ext cx="2057700" cy="2057700"/>
          </a:xfrm>
          <a:prstGeom prst="ellipse">
            <a:avLst/>
          </a:prstGeom>
          <a:noFill/>
          <a:ln w="28575" cap="flat" cmpd="sng">
            <a:solidFill>
              <a:schemeClr val="dk2"/>
            </a:solidFill>
            <a:prstDash val="solid"/>
            <a:round/>
            <a:headEnd type="none" w="sm" len="sm"/>
            <a:tailEnd type="none" w="sm" len="sm"/>
          </a:ln>
        </p:spPr>
      </p:sp>
      <p:sp>
        <p:nvSpPr>
          <p:cNvPr id="75" name="Google Shape;75;p17"/>
          <p:cNvSpPr>
            <a:spLocks noGrp="1"/>
          </p:cNvSpPr>
          <p:nvPr>
            <p:ph type="pic" idx="4"/>
          </p:nvPr>
        </p:nvSpPr>
        <p:spPr>
          <a:xfrm>
            <a:off x="4658579" y="1270275"/>
            <a:ext cx="2057700" cy="2057700"/>
          </a:xfrm>
          <a:prstGeom prst="ellipse">
            <a:avLst/>
          </a:prstGeom>
          <a:noFill/>
          <a:ln w="28575" cap="flat" cmpd="sng">
            <a:solidFill>
              <a:schemeClr val="dk2"/>
            </a:solidFill>
            <a:prstDash val="solid"/>
            <a:round/>
            <a:headEnd type="none" w="sm" len="sm"/>
            <a:tailEnd type="none" w="sm" len="sm"/>
          </a:ln>
        </p:spPr>
      </p:sp>
      <p:sp>
        <p:nvSpPr>
          <p:cNvPr id="76" name="Google Shape;76;p17"/>
          <p:cNvSpPr>
            <a:spLocks noGrp="1"/>
          </p:cNvSpPr>
          <p:nvPr>
            <p:ph type="pic" idx="5"/>
          </p:nvPr>
        </p:nvSpPr>
        <p:spPr>
          <a:xfrm>
            <a:off x="2414065" y="1270275"/>
            <a:ext cx="2057700" cy="2057700"/>
          </a:xfrm>
          <a:prstGeom prst="ellipse">
            <a:avLst/>
          </a:prstGeom>
          <a:noFill/>
          <a:ln w="28575" cap="flat" cmpd="sng">
            <a:solidFill>
              <a:schemeClr val="dk2"/>
            </a:solidFill>
            <a:prstDash val="solid"/>
            <a:round/>
            <a:headEnd type="none" w="sm" len="sm"/>
            <a:tailEnd type="none" w="sm" len="sm"/>
          </a:ln>
        </p:spPr>
      </p:sp>
      <p:sp>
        <p:nvSpPr>
          <p:cNvPr id="77" name="Google Shape;77;p17"/>
          <p:cNvSpPr txBox="1">
            <a:spLocks noGrp="1"/>
          </p:cNvSpPr>
          <p:nvPr>
            <p:ph type="subTitle" idx="1"/>
          </p:nvPr>
        </p:nvSpPr>
        <p:spPr>
          <a:xfrm>
            <a:off x="165800" y="3454450"/>
            <a:ext cx="2015100" cy="3018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a:endParaRPr/>
          </a:p>
        </p:txBody>
      </p:sp>
      <p:sp>
        <p:nvSpPr>
          <p:cNvPr id="78" name="Google Shape;78;p17"/>
          <p:cNvSpPr txBox="1">
            <a:spLocks noGrp="1"/>
          </p:cNvSpPr>
          <p:nvPr>
            <p:ph type="subTitle" idx="6"/>
          </p:nvPr>
        </p:nvSpPr>
        <p:spPr>
          <a:xfrm>
            <a:off x="2414065" y="3454450"/>
            <a:ext cx="2057700" cy="3018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a:endParaRPr/>
          </a:p>
        </p:txBody>
      </p:sp>
      <p:sp>
        <p:nvSpPr>
          <p:cNvPr id="79" name="Google Shape;79;p17"/>
          <p:cNvSpPr txBox="1">
            <a:spLocks noGrp="1"/>
          </p:cNvSpPr>
          <p:nvPr>
            <p:ph type="subTitle" idx="7"/>
          </p:nvPr>
        </p:nvSpPr>
        <p:spPr>
          <a:xfrm>
            <a:off x="4658579" y="3454450"/>
            <a:ext cx="2057700" cy="3018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a:endParaRPr/>
          </a:p>
        </p:txBody>
      </p:sp>
      <p:sp>
        <p:nvSpPr>
          <p:cNvPr id="80" name="Google Shape;80;p17"/>
          <p:cNvSpPr txBox="1">
            <a:spLocks noGrp="1"/>
          </p:cNvSpPr>
          <p:nvPr>
            <p:ph type="subTitle" idx="8"/>
          </p:nvPr>
        </p:nvSpPr>
        <p:spPr>
          <a:xfrm>
            <a:off x="6903088" y="3454450"/>
            <a:ext cx="2057700" cy="301800"/>
          </a:xfrm>
          <a:prstGeom prst="rect">
            <a:avLst/>
          </a:prstGeom>
        </p:spPr>
        <p:txBody>
          <a:bodyPr spcFirstLastPara="1" wrap="square" lIns="91425" tIns="91425" rIns="91425" bIns="91425" anchor="t" anchorCtr="0">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a:endParaRPr/>
          </a:p>
        </p:txBody>
      </p:sp>
      <p:sp>
        <p:nvSpPr>
          <p:cNvPr id="81" name="Google Shape;81;p17"/>
          <p:cNvSpPr txBox="1">
            <a:spLocks noGrp="1"/>
          </p:cNvSpPr>
          <p:nvPr>
            <p:ph type="title"/>
          </p:nvPr>
        </p:nvSpPr>
        <p:spPr>
          <a:xfrm>
            <a:off x="150528" y="7196"/>
            <a:ext cx="8801100" cy="7674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17"/>
          <p:cNvSpPr txBox="1">
            <a:spLocks noGrp="1"/>
          </p:cNvSpPr>
          <p:nvPr>
            <p:ph type="subTitle" idx="9"/>
          </p:nvPr>
        </p:nvSpPr>
        <p:spPr>
          <a:xfrm>
            <a:off x="165750" y="4000225"/>
            <a:ext cx="2015100" cy="4938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a:endParaRPr/>
          </a:p>
        </p:txBody>
      </p:sp>
      <p:sp>
        <p:nvSpPr>
          <p:cNvPr id="83" name="Google Shape;83;p17"/>
          <p:cNvSpPr txBox="1">
            <a:spLocks noGrp="1"/>
          </p:cNvSpPr>
          <p:nvPr>
            <p:ph type="subTitle" idx="13"/>
          </p:nvPr>
        </p:nvSpPr>
        <p:spPr>
          <a:xfrm>
            <a:off x="2425625" y="4000225"/>
            <a:ext cx="2046300" cy="4938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a:endParaRPr/>
          </a:p>
        </p:txBody>
      </p:sp>
      <p:sp>
        <p:nvSpPr>
          <p:cNvPr id="84" name="Google Shape;84;p17"/>
          <p:cNvSpPr txBox="1">
            <a:spLocks noGrp="1"/>
          </p:cNvSpPr>
          <p:nvPr>
            <p:ph type="subTitle" idx="14"/>
          </p:nvPr>
        </p:nvSpPr>
        <p:spPr>
          <a:xfrm>
            <a:off x="4658575" y="4000225"/>
            <a:ext cx="2057700" cy="4938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a:endParaRPr/>
          </a:p>
        </p:txBody>
      </p:sp>
      <p:sp>
        <p:nvSpPr>
          <p:cNvPr id="85" name="Google Shape;85;p17"/>
          <p:cNvSpPr txBox="1">
            <a:spLocks noGrp="1"/>
          </p:cNvSpPr>
          <p:nvPr>
            <p:ph type="subTitle" idx="15"/>
          </p:nvPr>
        </p:nvSpPr>
        <p:spPr>
          <a:xfrm>
            <a:off x="6920450" y="4000225"/>
            <a:ext cx="2057700" cy="4938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a:endParaRPr/>
          </a:p>
        </p:txBody>
      </p:sp>
      <p:sp>
        <p:nvSpPr>
          <p:cNvPr id="86" name="Google Shape;86;p17"/>
          <p:cNvSpPr txBox="1">
            <a:spLocks noGrp="1"/>
          </p:cNvSpPr>
          <p:nvPr>
            <p:ph type="body" idx="16"/>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87" name="Google Shape;87;p17"/>
          <p:cNvSpPr txBox="1">
            <a:spLocks noGrp="1"/>
          </p:cNvSpPr>
          <p:nvPr>
            <p:ph type="body" idx="17"/>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extLst>
    <p:ext uri="{DCECCB84-F9BA-43D5-87BE-67443E8EF086}">
      <p15:sldGuideLst xmlns:p15="http://schemas.microsoft.com/office/powerpoint/2012/main">
        <p15:guide id="1" orient="horz" pos="412">
          <p15:clr>
            <a:srgbClr val="E46962"/>
          </p15:clr>
        </p15:guide>
        <p15:guide id="2" pos="201">
          <p15:clr>
            <a:srgbClr val="E46962"/>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2-Column Text" type="titleOnly">
  <p:cSld name="TITLE_ONLY">
    <p:spTree>
      <p:nvGrpSpPr>
        <p:cNvPr id="1" name="Shape 88"/>
        <p:cNvGrpSpPr/>
        <p:nvPr/>
      </p:nvGrpSpPr>
      <p:grpSpPr>
        <a:xfrm>
          <a:off x="0" y="0"/>
          <a:ext cx="0" cy="0"/>
          <a:chOff x="0" y="0"/>
          <a:chExt cx="0" cy="0"/>
        </a:xfrm>
      </p:grpSpPr>
      <p:sp>
        <p:nvSpPr>
          <p:cNvPr id="89" name="Google Shape;89;p18"/>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90" name="Google Shape;90;p18"/>
          <p:cNvSpPr txBox="1">
            <a:spLocks noGrp="1"/>
          </p:cNvSpPr>
          <p:nvPr>
            <p:ph type="title"/>
          </p:nvPr>
        </p:nvSpPr>
        <p:spPr>
          <a:xfrm>
            <a:off x="132525" y="12874"/>
            <a:ext cx="8749800" cy="10773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18"/>
          <p:cNvSpPr txBox="1">
            <a:spLocks noGrp="1"/>
          </p:cNvSpPr>
          <p:nvPr>
            <p:ph type="body" idx="1"/>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92" name="Google Shape;92;p18"/>
          <p:cNvSpPr txBox="1">
            <a:spLocks noGrp="1"/>
          </p:cNvSpPr>
          <p:nvPr>
            <p:ph type="body" idx="2"/>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93" name="Google Shape;93;p18"/>
          <p:cNvSpPr txBox="1">
            <a:spLocks noGrp="1"/>
          </p:cNvSpPr>
          <p:nvPr>
            <p:ph type="body" idx="3"/>
          </p:nvPr>
        </p:nvSpPr>
        <p:spPr>
          <a:xfrm>
            <a:off x="400325" y="2571750"/>
            <a:ext cx="3683700" cy="13350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94" name="Google Shape;94;p18"/>
          <p:cNvSpPr txBox="1">
            <a:spLocks noGrp="1"/>
          </p:cNvSpPr>
          <p:nvPr>
            <p:ph type="body" idx="4"/>
          </p:nvPr>
        </p:nvSpPr>
        <p:spPr>
          <a:xfrm>
            <a:off x="4892375" y="2571750"/>
            <a:ext cx="3776100" cy="13305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
        <p:nvSpPr>
          <p:cNvPr id="95" name="Google Shape;95;p18"/>
          <p:cNvSpPr txBox="1">
            <a:spLocks noGrp="1"/>
          </p:cNvSpPr>
          <p:nvPr>
            <p:ph type="body" idx="5"/>
          </p:nvPr>
        </p:nvSpPr>
        <p:spPr>
          <a:xfrm>
            <a:off x="403075" y="1905350"/>
            <a:ext cx="3681000" cy="225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96" name="Google Shape;96;p18"/>
          <p:cNvSpPr txBox="1">
            <a:spLocks noGrp="1"/>
          </p:cNvSpPr>
          <p:nvPr>
            <p:ph type="body" idx="6"/>
          </p:nvPr>
        </p:nvSpPr>
        <p:spPr>
          <a:xfrm>
            <a:off x="4892375" y="1990500"/>
            <a:ext cx="3776100" cy="2811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Tree>
  </p:cSld>
  <p:clrMapOvr>
    <a:masterClrMapping/>
  </p:clrMapOvr>
  <p:extLst>
    <p:ext uri="{DCECCB84-F9BA-43D5-87BE-67443E8EF086}">
      <p15:sldGuideLst xmlns:p15="http://schemas.microsoft.com/office/powerpoint/2012/main">
        <p15:guide id="1" orient="horz" pos="1620">
          <p15:clr>
            <a:srgbClr val="E46962"/>
          </p15:clr>
        </p15:guide>
        <p15:guide id="2" pos="2880">
          <p15:clr>
            <a:srgbClr val="E46962"/>
          </p15:clr>
        </p15:guide>
        <p15:guide id="3" pos="346">
          <p15:clr>
            <a:srgbClr val="E46962"/>
          </p15:clr>
        </p15:guide>
        <p15:guide id="4" pos="3200">
          <p15:clr>
            <a:srgbClr val="E46962"/>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ustom one column text">
  <p:cSld name="ONE_COLUMN_TEXT">
    <p:bg>
      <p:bgPr>
        <a:solidFill>
          <a:schemeClr val="accent2"/>
        </a:solidFill>
        <a:effectLst/>
      </p:bgPr>
    </p:bg>
    <p:spTree>
      <p:nvGrpSpPr>
        <p:cNvPr id="1" name="Shape 97"/>
        <p:cNvGrpSpPr/>
        <p:nvPr/>
      </p:nvGrpSpPr>
      <p:grpSpPr>
        <a:xfrm>
          <a:off x="0" y="0"/>
          <a:ext cx="0" cy="0"/>
          <a:chOff x="0" y="0"/>
          <a:chExt cx="0" cy="0"/>
        </a:xfrm>
      </p:grpSpPr>
      <p:sp>
        <p:nvSpPr>
          <p:cNvPr id="98" name="Google Shape;98;p19"/>
          <p:cNvSpPr/>
          <p:nvPr/>
        </p:nvSpPr>
        <p:spPr>
          <a:xfrm>
            <a:off x="240000" y="303450"/>
            <a:ext cx="308700" cy="4536600"/>
          </a:xfrm>
          <a:prstGeom prst="leftBracket">
            <a:avLst>
              <a:gd name="adj" fmla="val 8333"/>
            </a:avLst>
          </a:prstGeom>
          <a:noFill/>
          <a:ln w="285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19"/>
          <p:cNvSpPr/>
          <p:nvPr/>
        </p:nvSpPr>
        <p:spPr>
          <a:xfrm rot="10800000">
            <a:off x="8626600" y="303450"/>
            <a:ext cx="308700" cy="4536600"/>
          </a:xfrm>
          <a:prstGeom prst="leftBracket">
            <a:avLst>
              <a:gd name="adj" fmla="val 8333"/>
            </a:avLst>
          </a:prstGeom>
          <a:noFill/>
          <a:ln w="285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9"/>
          <p:cNvSpPr txBox="1">
            <a:spLocks noGrp="1"/>
          </p:cNvSpPr>
          <p:nvPr>
            <p:ph type="title"/>
          </p:nvPr>
        </p:nvSpPr>
        <p:spPr>
          <a:xfrm>
            <a:off x="230025" y="602450"/>
            <a:ext cx="8705400" cy="33894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4000"/>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ustom main point">
  <p:cSld name="MAIN_POINT">
    <p:spTree>
      <p:nvGrpSpPr>
        <p:cNvPr id="1" name="Shape 101"/>
        <p:cNvGrpSpPr/>
        <p:nvPr/>
      </p:nvGrpSpPr>
      <p:grpSpPr>
        <a:xfrm>
          <a:off x="0" y="0"/>
          <a:ext cx="0" cy="0"/>
          <a:chOff x="0" y="0"/>
          <a:chExt cx="0" cy="0"/>
        </a:xfrm>
      </p:grpSpPr>
      <p:sp>
        <p:nvSpPr>
          <p:cNvPr id="102" name="Google Shape;102;p20"/>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03" name="Google Shape;103;p20"/>
          <p:cNvSpPr>
            <a:spLocks noGrp="1"/>
          </p:cNvSpPr>
          <p:nvPr>
            <p:ph type="pic" idx="2"/>
          </p:nvPr>
        </p:nvSpPr>
        <p:spPr>
          <a:xfrm>
            <a:off x="580950" y="798900"/>
            <a:ext cx="3403200" cy="3545700"/>
          </a:xfrm>
          <a:prstGeom prst="ellipse">
            <a:avLst/>
          </a:prstGeom>
          <a:noFill/>
          <a:ln w="28575" cap="flat" cmpd="sng">
            <a:solidFill>
              <a:schemeClr val="dk1"/>
            </a:solidFill>
            <a:prstDash val="solid"/>
            <a:round/>
            <a:headEnd type="none" w="sm" len="sm"/>
            <a:tailEnd type="none" w="sm" len="sm"/>
          </a:ln>
        </p:spPr>
      </p:sp>
      <p:sp>
        <p:nvSpPr>
          <p:cNvPr id="104" name="Google Shape;104;p20"/>
          <p:cNvSpPr txBox="1">
            <a:spLocks noGrp="1"/>
          </p:cNvSpPr>
          <p:nvPr>
            <p:ph type="title"/>
          </p:nvPr>
        </p:nvSpPr>
        <p:spPr>
          <a:xfrm>
            <a:off x="4888675" y="1019725"/>
            <a:ext cx="3595200" cy="14604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3"/>
              </a:buClr>
              <a:buSzPts val="4000"/>
              <a:buFont typeface="Roboto Serif"/>
              <a:buNone/>
              <a:defRPr>
                <a:solidFill>
                  <a:schemeClr val="accent3"/>
                </a:solidFill>
              </a:defRPr>
            </a:lvl1pPr>
            <a:lvl2pPr lvl="1">
              <a:lnSpc>
                <a:spcPct val="70000"/>
              </a:lnSpc>
              <a:spcBef>
                <a:spcPts val="0"/>
              </a:spcBef>
              <a:spcAft>
                <a:spcPts val="0"/>
              </a:spcAft>
              <a:buSzPts val="1400"/>
              <a:buNone/>
              <a:defRPr/>
            </a:lvl2pPr>
            <a:lvl3pPr lvl="2">
              <a:lnSpc>
                <a:spcPct val="70000"/>
              </a:lnSpc>
              <a:spcBef>
                <a:spcPts val="0"/>
              </a:spcBef>
              <a:spcAft>
                <a:spcPts val="0"/>
              </a:spcAft>
              <a:buSzPts val="1400"/>
              <a:buNone/>
              <a:defRPr/>
            </a:lvl3pPr>
            <a:lvl4pPr lvl="3">
              <a:lnSpc>
                <a:spcPct val="70000"/>
              </a:lnSpc>
              <a:spcBef>
                <a:spcPts val="0"/>
              </a:spcBef>
              <a:spcAft>
                <a:spcPts val="0"/>
              </a:spcAft>
              <a:buSzPts val="1400"/>
              <a:buNone/>
              <a:defRPr/>
            </a:lvl4pPr>
            <a:lvl5pPr lvl="4">
              <a:lnSpc>
                <a:spcPct val="70000"/>
              </a:lnSpc>
              <a:spcBef>
                <a:spcPts val="0"/>
              </a:spcBef>
              <a:spcAft>
                <a:spcPts val="0"/>
              </a:spcAft>
              <a:buSzPts val="1400"/>
              <a:buNone/>
              <a:defRPr/>
            </a:lvl5pPr>
            <a:lvl6pPr lvl="5">
              <a:lnSpc>
                <a:spcPct val="70000"/>
              </a:lnSpc>
              <a:spcBef>
                <a:spcPts val="0"/>
              </a:spcBef>
              <a:spcAft>
                <a:spcPts val="0"/>
              </a:spcAft>
              <a:buSzPts val="1400"/>
              <a:buNone/>
              <a:defRPr/>
            </a:lvl6pPr>
            <a:lvl7pPr lvl="6">
              <a:lnSpc>
                <a:spcPct val="70000"/>
              </a:lnSpc>
              <a:spcBef>
                <a:spcPts val="0"/>
              </a:spcBef>
              <a:spcAft>
                <a:spcPts val="0"/>
              </a:spcAft>
              <a:buSzPts val="1400"/>
              <a:buNone/>
              <a:defRPr/>
            </a:lvl7pPr>
            <a:lvl8pPr lvl="7">
              <a:lnSpc>
                <a:spcPct val="70000"/>
              </a:lnSpc>
              <a:spcBef>
                <a:spcPts val="0"/>
              </a:spcBef>
              <a:spcAft>
                <a:spcPts val="0"/>
              </a:spcAft>
              <a:buSzPts val="1400"/>
              <a:buNone/>
              <a:defRPr/>
            </a:lvl8pPr>
            <a:lvl9pPr lvl="8">
              <a:lnSpc>
                <a:spcPct val="70000"/>
              </a:lnSpc>
              <a:spcBef>
                <a:spcPts val="0"/>
              </a:spcBef>
              <a:spcAft>
                <a:spcPts val="0"/>
              </a:spcAft>
              <a:buSzPts val="1400"/>
              <a:buNone/>
              <a:defRPr/>
            </a:lvl9pPr>
          </a:lstStyle>
          <a:p>
            <a:endParaRPr/>
          </a:p>
        </p:txBody>
      </p:sp>
      <p:sp>
        <p:nvSpPr>
          <p:cNvPr id="105" name="Google Shape;105;p20"/>
          <p:cNvSpPr txBox="1">
            <a:spLocks noGrp="1"/>
          </p:cNvSpPr>
          <p:nvPr>
            <p:ph type="body" idx="1"/>
          </p:nvPr>
        </p:nvSpPr>
        <p:spPr>
          <a:xfrm>
            <a:off x="4888675" y="2654725"/>
            <a:ext cx="3595200" cy="17811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06" name="Google Shape;106;p20"/>
          <p:cNvSpPr txBox="1">
            <a:spLocks noGrp="1"/>
          </p:cNvSpPr>
          <p:nvPr>
            <p:ph type="body" idx="3"/>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07" name="Google Shape;107;p20"/>
          <p:cNvSpPr txBox="1">
            <a:spLocks noGrp="1"/>
          </p:cNvSpPr>
          <p:nvPr>
            <p:ph type="body" idx="4"/>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 Column Image and Text">
  <p:cSld name="SECTION_TITLE_AND_DESCRIPTION">
    <p:bg>
      <p:bgPr>
        <a:solidFill>
          <a:schemeClr val="accent5"/>
        </a:solidFill>
        <a:effectLst/>
      </p:bgPr>
    </p:bg>
    <p:spTree>
      <p:nvGrpSpPr>
        <p:cNvPr id="1" name="Shape 108"/>
        <p:cNvGrpSpPr/>
        <p:nvPr/>
      </p:nvGrpSpPr>
      <p:grpSpPr>
        <a:xfrm>
          <a:off x="0" y="0"/>
          <a:ext cx="0" cy="0"/>
          <a:chOff x="0" y="0"/>
          <a:chExt cx="0" cy="0"/>
        </a:xfrm>
      </p:grpSpPr>
      <p:sp>
        <p:nvSpPr>
          <p:cNvPr id="109" name="Google Shape;109;p21"/>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10" name="Google Shape;110;p21"/>
          <p:cNvSpPr>
            <a:spLocks noGrp="1"/>
          </p:cNvSpPr>
          <p:nvPr>
            <p:ph type="pic" idx="2"/>
          </p:nvPr>
        </p:nvSpPr>
        <p:spPr>
          <a:xfrm>
            <a:off x="5881050" y="2068650"/>
            <a:ext cx="2662200" cy="2773800"/>
          </a:xfrm>
          <a:prstGeom prst="ellipse">
            <a:avLst/>
          </a:prstGeom>
          <a:noFill/>
          <a:ln w="28575" cap="flat" cmpd="sng">
            <a:solidFill>
              <a:schemeClr val="dk1"/>
            </a:solidFill>
            <a:prstDash val="solid"/>
            <a:round/>
            <a:headEnd type="none" w="sm" len="sm"/>
            <a:tailEnd type="none" w="sm" len="sm"/>
          </a:ln>
        </p:spPr>
      </p:sp>
      <p:sp>
        <p:nvSpPr>
          <p:cNvPr id="111" name="Google Shape;111;p21"/>
          <p:cNvSpPr>
            <a:spLocks noGrp="1"/>
          </p:cNvSpPr>
          <p:nvPr>
            <p:ph type="pic" idx="3"/>
          </p:nvPr>
        </p:nvSpPr>
        <p:spPr>
          <a:xfrm>
            <a:off x="165925" y="148699"/>
            <a:ext cx="3644100" cy="2430000"/>
          </a:xfrm>
          <a:prstGeom prst="rect">
            <a:avLst/>
          </a:prstGeom>
          <a:noFill/>
          <a:ln w="28575" cap="flat" cmpd="sng">
            <a:solidFill>
              <a:schemeClr val="dk1"/>
            </a:solidFill>
            <a:prstDash val="solid"/>
            <a:round/>
            <a:headEnd type="none" w="sm" len="sm"/>
            <a:tailEnd type="none" w="sm" len="sm"/>
          </a:ln>
        </p:spPr>
      </p:sp>
      <p:sp>
        <p:nvSpPr>
          <p:cNvPr id="112" name="Google Shape;112;p21"/>
          <p:cNvSpPr txBox="1">
            <a:spLocks noGrp="1"/>
          </p:cNvSpPr>
          <p:nvPr>
            <p:ph type="body" idx="1"/>
          </p:nvPr>
        </p:nvSpPr>
        <p:spPr>
          <a:xfrm>
            <a:off x="434375" y="3565925"/>
            <a:ext cx="3683700" cy="10083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13" name="Google Shape;113;p21"/>
          <p:cNvSpPr txBox="1">
            <a:spLocks noGrp="1"/>
          </p:cNvSpPr>
          <p:nvPr>
            <p:ph type="body" idx="4"/>
          </p:nvPr>
        </p:nvSpPr>
        <p:spPr>
          <a:xfrm>
            <a:off x="5060689" y="887725"/>
            <a:ext cx="3531900" cy="19161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14" name="Google Shape;114;p21"/>
          <p:cNvSpPr txBox="1">
            <a:spLocks noGrp="1"/>
          </p:cNvSpPr>
          <p:nvPr>
            <p:ph type="title"/>
          </p:nvPr>
        </p:nvSpPr>
        <p:spPr>
          <a:xfrm>
            <a:off x="434400" y="2735625"/>
            <a:ext cx="3683700" cy="12633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5" name="Google Shape;115;p21"/>
          <p:cNvSpPr txBox="1">
            <a:spLocks noGrp="1"/>
          </p:cNvSpPr>
          <p:nvPr>
            <p:ph type="title" idx="5"/>
          </p:nvPr>
        </p:nvSpPr>
        <p:spPr>
          <a:xfrm>
            <a:off x="5054575" y="197950"/>
            <a:ext cx="3531900" cy="12405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21"/>
          <p:cNvSpPr txBox="1">
            <a:spLocks noGrp="1"/>
          </p:cNvSpPr>
          <p:nvPr>
            <p:ph type="body" idx="6"/>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17" name="Google Shape;117;p21"/>
          <p:cNvSpPr txBox="1">
            <a:spLocks noGrp="1"/>
          </p:cNvSpPr>
          <p:nvPr>
            <p:ph type="body" idx="7"/>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extLst>
    <p:ext uri="{DCECCB84-F9BA-43D5-87BE-67443E8EF086}">
      <p15:sldGuideLst xmlns:p15="http://schemas.microsoft.com/office/powerpoint/2012/main">
        <p15:guide id="1" pos="3468">
          <p15:clr>
            <a:srgbClr val="E46962"/>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4 Up Text">
  <p:cSld name="CAPTION_ONLY">
    <p:spTree>
      <p:nvGrpSpPr>
        <p:cNvPr id="1" name="Shape 118"/>
        <p:cNvGrpSpPr/>
        <p:nvPr/>
      </p:nvGrpSpPr>
      <p:grpSpPr>
        <a:xfrm>
          <a:off x="0" y="0"/>
          <a:ext cx="0" cy="0"/>
          <a:chOff x="0" y="0"/>
          <a:chExt cx="0" cy="0"/>
        </a:xfrm>
      </p:grpSpPr>
      <p:sp>
        <p:nvSpPr>
          <p:cNvPr id="119" name="Google Shape;119;p22"/>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20" name="Google Shape;120;p22"/>
          <p:cNvSpPr/>
          <p:nvPr/>
        </p:nvSpPr>
        <p:spPr>
          <a:xfrm>
            <a:off x="124613" y="1519388"/>
            <a:ext cx="308700" cy="2455500"/>
          </a:xfrm>
          <a:prstGeom prst="leftBracket">
            <a:avLst>
              <a:gd name="adj" fmla="val 8333"/>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121" name="Google Shape;121;p22"/>
          <p:cNvSpPr/>
          <p:nvPr/>
        </p:nvSpPr>
        <p:spPr>
          <a:xfrm rot="10800000">
            <a:off x="8710688" y="1519388"/>
            <a:ext cx="308700" cy="2455500"/>
          </a:xfrm>
          <a:prstGeom prst="leftBracket">
            <a:avLst>
              <a:gd name="adj" fmla="val 8333"/>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122" name="Google Shape;122;p22"/>
          <p:cNvSpPr txBox="1">
            <a:spLocks noGrp="1"/>
          </p:cNvSpPr>
          <p:nvPr>
            <p:ph type="title"/>
          </p:nvPr>
        </p:nvSpPr>
        <p:spPr>
          <a:xfrm>
            <a:off x="133546" y="16576"/>
            <a:ext cx="8562600" cy="12093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22"/>
          <p:cNvSpPr txBox="1">
            <a:spLocks noGrp="1"/>
          </p:cNvSpPr>
          <p:nvPr>
            <p:ph type="body" idx="1"/>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24" name="Google Shape;124;p22"/>
          <p:cNvSpPr txBox="1">
            <a:spLocks noGrp="1"/>
          </p:cNvSpPr>
          <p:nvPr>
            <p:ph type="body" idx="2"/>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25" name="Google Shape;125;p22"/>
          <p:cNvSpPr txBox="1">
            <a:spLocks noGrp="1"/>
          </p:cNvSpPr>
          <p:nvPr>
            <p:ph type="body" idx="3"/>
          </p:nvPr>
        </p:nvSpPr>
        <p:spPr>
          <a:xfrm>
            <a:off x="400325" y="2987325"/>
            <a:ext cx="1883700" cy="699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26" name="Google Shape;126;p22"/>
          <p:cNvSpPr txBox="1">
            <a:spLocks noGrp="1"/>
          </p:cNvSpPr>
          <p:nvPr>
            <p:ph type="body" idx="4"/>
          </p:nvPr>
        </p:nvSpPr>
        <p:spPr>
          <a:xfrm>
            <a:off x="2537775" y="2987325"/>
            <a:ext cx="1883700" cy="7239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27" name="Google Shape;127;p22"/>
          <p:cNvSpPr txBox="1">
            <a:spLocks noGrp="1"/>
          </p:cNvSpPr>
          <p:nvPr>
            <p:ph type="body" idx="5"/>
          </p:nvPr>
        </p:nvSpPr>
        <p:spPr>
          <a:xfrm>
            <a:off x="4696525" y="3000100"/>
            <a:ext cx="1883700" cy="6867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28" name="Google Shape;128;p22"/>
          <p:cNvSpPr txBox="1">
            <a:spLocks noGrp="1"/>
          </p:cNvSpPr>
          <p:nvPr>
            <p:ph type="body" idx="6"/>
          </p:nvPr>
        </p:nvSpPr>
        <p:spPr>
          <a:xfrm>
            <a:off x="6833950" y="3017125"/>
            <a:ext cx="1883700" cy="6699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29" name="Google Shape;129;p22"/>
          <p:cNvSpPr txBox="1">
            <a:spLocks noGrp="1"/>
          </p:cNvSpPr>
          <p:nvPr>
            <p:ph type="body" idx="7"/>
          </p:nvPr>
        </p:nvSpPr>
        <p:spPr>
          <a:xfrm>
            <a:off x="387550" y="1803625"/>
            <a:ext cx="1883700" cy="3663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30" name="Google Shape;130;p22"/>
          <p:cNvSpPr txBox="1">
            <a:spLocks noGrp="1"/>
          </p:cNvSpPr>
          <p:nvPr>
            <p:ph type="body" idx="8"/>
          </p:nvPr>
        </p:nvSpPr>
        <p:spPr>
          <a:xfrm>
            <a:off x="2546300" y="1824925"/>
            <a:ext cx="1883700" cy="621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31" name="Google Shape;131;p22"/>
          <p:cNvSpPr txBox="1">
            <a:spLocks noGrp="1"/>
          </p:cNvSpPr>
          <p:nvPr>
            <p:ph type="body" idx="9"/>
          </p:nvPr>
        </p:nvSpPr>
        <p:spPr>
          <a:xfrm>
            <a:off x="4683750" y="1807900"/>
            <a:ext cx="1896600" cy="5067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32" name="Google Shape;132;p22"/>
          <p:cNvSpPr txBox="1">
            <a:spLocks noGrp="1"/>
          </p:cNvSpPr>
          <p:nvPr>
            <p:ph type="body" idx="13"/>
          </p:nvPr>
        </p:nvSpPr>
        <p:spPr>
          <a:xfrm>
            <a:off x="6825450" y="1807900"/>
            <a:ext cx="1883700" cy="421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Tree>
  </p:cSld>
  <p:clrMapOvr>
    <a:masterClrMapping/>
  </p:clrMapOvr>
  <p:extLst>
    <p:ext uri="{DCECCB84-F9BA-43D5-87BE-67443E8EF086}">
      <p15:sldGuideLst xmlns:p15="http://schemas.microsoft.com/office/powerpoint/2012/main">
        <p15:guide id="1" orient="horz" pos="1265">
          <p15:clr>
            <a:srgbClr val="E46962"/>
          </p15:clr>
        </p15:guide>
        <p15:guide id="2" orient="horz" pos="2040">
          <p15:clr>
            <a:srgbClr val="E46962"/>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Image and Text - Right">
  <p:cSld name="BIG_NUMBER">
    <p:bg>
      <p:bgPr>
        <a:solidFill>
          <a:schemeClr val="accent2"/>
        </a:solidFill>
        <a:effectLst/>
      </p:bgPr>
    </p:bg>
    <p:spTree>
      <p:nvGrpSpPr>
        <p:cNvPr id="1" name="Shape 133"/>
        <p:cNvGrpSpPr/>
        <p:nvPr/>
      </p:nvGrpSpPr>
      <p:grpSpPr>
        <a:xfrm>
          <a:off x="0" y="0"/>
          <a:ext cx="0" cy="0"/>
          <a:chOff x="0" y="0"/>
          <a:chExt cx="0" cy="0"/>
        </a:xfrm>
      </p:grpSpPr>
      <p:sp>
        <p:nvSpPr>
          <p:cNvPr id="134" name="Google Shape;134;p23"/>
          <p:cNvSpPr>
            <a:spLocks noGrp="1"/>
          </p:cNvSpPr>
          <p:nvPr>
            <p:ph type="pic" idx="2"/>
          </p:nvPr>
        </p:nvSpPr>
        <p:spPr>
          <a:xfrm>
            <a:off x="173544" y="157238"/>
            <a:ext cx="5141400" cy="4434000"/>
          </a:xfrm>
          <a:prstGeom prst="rect">
            <a:avLst/>
          </a:prstGeom>
          <a:noFill/>
          <a:ln w="28575" cap="flat" cmpd="sng">
            <a:solidFill>
              <a:schemeClr val="lt1"/>
            </a:solidFill>
            <a:prstDash val="solid"/>
            <a:round/>
            <a:headEnd type="none" w="sm" len="sm"/>
            <a:tailEnd type="none" w="sm" len="sm"/>
          </a:ln>
        </p:spPr>
      </p:sp>
      <p:sp>
        <p:nvSpPr>
          <p:cNvPr id="135" name="Google Shape;135;p23"/>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
        <p:nvSpPr>
          <p:cNvPr id="136" name="Google Shape;136;p23"/>
          <p:cNvSpPr txBox="1">
            <a:spLocks noGrp="1"/>
          </p:cNvSpPr>
          <p:nvPr>
            <p:ph type="body" idx="1"/>
          </p:nvPr>
        </p:nvSpPr>
        <p:spPr>
          <a:xfrm>
            <a:off x="5641750" y="2177850"/>
            <a:ext cx="3127500" cy="24951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Clr>
                <a:schemeClr val="accent6"/>
              </a:buClr>
              <a:buSzPts val="1600"/>
              <a:buChar char="●"/>
              <a:defRPr>
                <a:solidFill>
                  <a:schemeClr val="accent6"/>
                </a:solidFill>
              </a:defRPr>
            </a:lvl1pPr>
            <a:lvl2pPr marL="914400" lvl="1" indent="-323850">
              <a:spcBef>
                <a:spcPts val="0"/>
              </a:spcBef>
              <a:spcAft>
                <a:spcPts val="0"/>
              </a:spcAft>
              <a:buClr>
                <a:schemeClr val="accent6"/>
              </a:buClr>
              <a:buSzPts val="1500"/>
              <a:buChar char="○"/>
              <a:defRPr>
                <a:solidFill>
                  <a:schemeClr val="accent6"/>
                </a:solidFill>
              </a:defRPr>
            </a:lvl2pPr>
            <a:lvl3pPr marL="1371600" lvl="2" indent="-317500">
              <a:spcBef>
                <a:spcPts val="0"/>
              </a:spcBef>
              <a:spcAft>
                <a:spcPts val="0"/>
              </a:spcAft>
              <a:buClr>
                <a:schemeClr val="accent6"/>
              </a:buClr>
              <a:buSzPts val="1400"/>
              <a:buChar char="■"/>
              <a:defRPr>
                <a:solidFill>
                  <a:schemeClr val="accent6"/>
                </a:solidFill>
              </a:defRPr>
            </a:lvl3pPr>
            <a:lvl4pPr marL="1828800" lvl="3" indent="-311150">
              <a:spcBef>
                <a:spcPts val="0"/>
              </a:spcBef>
              <a:spcAft>
                <a:spcPts val="0"/>
              </a:spcAft>
              <a:buClr>
                <a:schemeClr val="accent6"/>
              </a:buClr>
              <a:buSzPts val="1300"/>
              <a:buChar char="●"/>
              <a:defRPr>
                <a:solidFill>
                  <a:schemeClr val="accent6"/>
                </a:solidFill>
              </a:defRPr>
            </a:lvl4pPr>
            <a:lvl5pPr marL="2286000" lvl="4" indent="-304800">
              <a:spcBef>
                <a:spcPts val="0"/>
              </a:spcBef>
              <a:spcAft>
                <a:spcPts val="0"/>
              </a:spcAft>
              <a:buClr>
                <a:schemeClr val="accent6"/>
              </a:buClr>
              <a:buSzPts val="1200"/>
              <a:buChar char="○"/>
              <a:defRPr>
                <a:solidFill>
                  <a:schemeClr val="accent6"/>
                </a:solidFill>
              </a:defRPr>
            </a:lvl5pPr>
            <a:lvl6pPr marL="2743200" lvl="5" indent="-298450">
              <a:spcBef>
                <a:spcPts val="0"/>
              </a:spcBef>
              <a:spcAft>
                <a:spcPts val="0"/>
              </a:spcAft>
              <a:buClr>
                <a:schemeClr val="accent6"/>
              </a:buClr>
              <a:buSzPts val="1100"/>
              <a:buChar char="■"/>
              <a:defRPr>
                <a:solidFill>
                  <a:schemeClr val="accent6"/>
                </a:solidFill>
              </a:defRPr>
            </a:lvl6pPr>
            <a:lvl7pPr marL="3200400" lvl="6" indent="-292100">
              <a:spcBef>
                <a:spcPts val="0"/>
              </a:spcBef>
              <a:spcAft>
                <a:spcPts val="0"/>
              </a:spcAft>
              <a:buClr>
                <a:schemeClr val="accent6"/>
              </a:buClr>
              <a:buSzPts val="1000"/>
              <a:buChar char="●"/>
              <a:defRPr>
                <a:solidFill>
                  <a:schemeClr val="accent6"/>
                </a:solidFill>
              </a:defRPr>
            </a:lvl7pPr>
            <a:lvl8pPr marL="3657600" lvl="7" indent="-285750">
              <a:spcBef>
                <a:spcPts val="0"/>
              </a:spcBef>
              <a:spcAft>
                <a:spcPts val="0"/>
              </a:spcAft>
              <a:buClr>
                <a:schemeClr val="accent6"/>
              </a:buClr>
              <a:buSzPts val="900"/>
              <a:buChar char="○"/>
              <a:defRPr>
                <a:solidFill>
                  <a:schemeClr val="accent6"/>
                </a:solidFill>
              </a:defRPr>
            </a:lvl8pPr>
            <a:lvl9pPr marL="4114800" lvl="8" indent="-279400">
              <a:spcBef>
                <a:spcPts val="0"/>
              </a:spcBef>
              <a:spcAft>
                <a:spcPts val="0"/>
              </a:spcAft>
              <a:buClr>
                <a:schemeClr val="accent6"/>
              </a:buClr>
              <a:buSzPts val="800"/>
              <a:buChar char="■"/>
              <a:defRPr>
                <a:solidFill>
                  <a:schemeClr val="accent6"/>
                </a:solidFill>
              </a:defRPr>
            </a:lvl9pPr>
          </a:lstStyle>
          <a:p>
            <a:endParaRPr/>
          </a:p>
        </p:txBody>
      </p:sp>
      <p:sp>
        <p:nvSpPr>
          <p:cNvPr id="137" name="Google Shape;137;p23"/>
          <p:cNvSpPr txBox="1">
            <a:spLocks noGrp="1"/>
          </p:cNvSpPr>
          <p:nvPr>
            <p:ph type="title"/>
          </p:nvPr>
        </p:nvSpPr>
        <p:spPr>
          <a:xfrm>
            <a:off x="5641750" y="0"/>
            <a:ext cx="3127500" cy="20058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6"/>
              </a:buClr>
              <a:buSzPts val="4000"/>
              <a:buNone/>
              <a:defRPr>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23"/>
          <p:cNvSpPr txBox="1">
            <a:spLocks noGrp="1"/>
          </p:cNvSpPr>
          <p:nvPr>
            <p:ph type="body" idx="3"/>
          </p:nvPr>
        </p:nvSpPr>
        <p:spPr>
          <a:xfrm>
            <a:off x="165800" y="4845125"/>
            <a:ext cx="1248300" cy="157800"/>
          </a:xfrm>
          <a:prstGeom prst="rect">
            <a:avLst/>
          </a:prstGeom>
          <a:ln w="9525" cap="flat" cmpd="sng">
            <a:solidFill>
              <a:schemeClr val="lt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Clr>
                <a:schemeClr val="lt1"/>
              </a:buClr>
              <a:buSzPts val="800"/>
              <a:buFont typeface="Rubik"/>
              <a:buChar char="●"/>
              <a:defRPr sz="800">
                <a:solidFill>
                  <a:schemeClr val="lt1"/>
                </a:solidFill>
              </a:defRPr>
            </a:lvl1pPr>
            <a:lvl2pPr marL="914400" lvl="1" indent="-279400">
              <a:spcBef>
                <a:spcPts val="0"/>
              </a:spcBef>
              <a:spcAft>
                <a:spcPts val="0"/>
              </a:spcAft>
              <a:buClr>
                <a:schemeClr val="lt1"/>
              </a:buClr>
              <a:buSzPts val="800"/>
              <a:buFont typeface="Rubik"/>
              <a:buChar char="○"/>
              <a:defRPr sz="800">
                <a:solidFill>
                  <a:schemeClr val="lt1"/>
                </a:solidFill>
              </a:defRPr>
            </a:lvl2pPr>
            <a:lvl3pPr marL="1371600" lvl="2" indent="-279400">
              <a:spcBef>
                <a:spcPts val="0"/>
              </a:spcBef>
              <a:spcAft>
                <a:spcPts val="0"/>
              </a:spcAft>
              <a:buClr>
                <a:schemeClr val="lt1"/>
              </a:buClr>
              <a:buSzPts val="800"/>
              <a:buFont typeface="Rubik"/>
              <a:buChar char="■"/>
              <a:defRPr sz="800">
                <a:solidFill>
                  <a:schemeClr val="lt1"/>
                </a:solidFill>
              </a:defRPr>
            </a:lvl3pPr>
            <a:lvl4pPr marL="1828800" lvl="3" indent="-279400">
              <a:spcBef>
                <a:spcPts val="0"/>
              </a:spcBef>
              <a:spcAft>
                <a:spcPts val="0"/>
              </a:spcAft>
              <a:buClr>
                <a:schemeClr val="lt1"/>
              </a:buClr>
              <a:buSzPts val="800"/>
              <a:buFont typeface="Rubik"/>
              <a:buChar char="●"/>
              <a:defRPr sz="800">
                <a:solidFill>
                  <a:schemeClr val="lt1"/>
                </a:solidFill>
              </a:defRPr>
            </a:lvl4pPr>
            <a:lvl5pPr marL="2286000" lvl="4" indent="-279400">
              <a:spcBef>
                <a:spcPts val="0"/>
              </a:spcBef>
              <a:spcAft>
                <a:spcPts val="0"/>
              </a:spcAft>
              <a:buClr>
                <a:schemeClr val="lt1"/>
              </a:buClr>
              <a:buSzPts val="800"/>
              <a:buFont typeface="Rubik"/>
              <a:buChar char="○"/>
              <a:defRPr sz="800">
                <a:solidFill>
                  <a:schemeClr val="lt1"/>
                </a:solidFill>
              </a:defRPr>
            </a:lvl5pPr>
            <a:lvl6pPr marL="2743200" lvl="5" indent="-279400">
              <a:spcBef>
                <a:spcPts val="0"/>
              </a:spcBef>
              <a:spcAft>
                <a:spcPts val="0"/>
              </a:spcAft>
              <a:buClr>
                <a:schemeClr val="lt1"/>
              </a:buClr>
              <a:buSzPts val="800"/>
              <a:buFont typeface="Rubik"/>
              <a:buChar char="■"/>
              <a:defRPr sz="800">
                <a:solidFill>
                  <a:schemeClr val="lt1"/>
                </a:solidFill>
              </a:defRPr>
            </a:lvl6pPr>
            <a:lvl7pPr marL="3200400" lvl="6" indent="-279400">
              <a:spcBef>
                <a:spcPts val="0"/>
              </a:spcBef>
              <a:spcAft>
                <a:spcPts val="0"/>
              </a:spcAft>
              <a:buClr>
                <a:schemeClr val="lt1"/>
              </a:buClr>
              <a:buSzPts val="800"/>
              <a:buFont typeface="Rubik"/>
              <a:buChar char="●"/>
              <a:defRPr sz="800">
                <a:solidFill>
                  <a:schemeClr val="lt1"/>
                </a:solidFill>
              </a:defRPr>
            </a:lvl7pPr>
            <a:lvl8pPr marL="3657600" lvl="7" indent="-279400">
              <a:spcBef>
                <a:spcPts val="0"/>
              </a:spcBef>
              <a:spcAft>
                <a:spcPts val="0"/>
              </a:spcAft>
              <a:buClr>
                <a:schemeClr val="lt1"/>
              </a:buClr>
              <a:buSzPts val="800"/>
              <a:buFont typeface="Rubik"/>
              <a:buChar char="○"/>
              <a:defRPr sz="800">
                <a:solidFill>
                  <a:schemeClr val="lt1"/>
                </a:solidFill>
              </a:defRPr>
            </a:lvl8pPr>
            <a:lvl9pPr marL="4114800" lvl="8" indent="-279400">
              <a:spcBef>
                <a:spcPts val="0"/>
              </a:spcBef>
              <a:spcAft>
                <a:spcPts val="0"/>
              </a:spcAft>
              <a:buClr>
                <a:schemeClr val="lt1"/>
              </a:buClr>
              <a:buSzPts val="800"/>
              <a:buFont typeface="Rubik"/>
              <a:buChar char="■"/>
              <a:defRPr sz="800">
                <a:solidFill>
                  <a:schemeClr val="lt1"/>
                </a:solidFill>
              </a:defRPr>
            </a:lvl9pPr>
          </a:lstStyle>
          <a:p>
            <a:endParaRPr/>
          </a:p>
        </p:txBody>
      </p:sp>
      <p:sp>
        <p:nvSpPr>
          <p:cNvPr id="139" name="Google Shape;139;p23"/>
          <p:cNvSpPr txBox="1">
            <a:spLocks noGrp="1"/>
          </p:cNvSpPr>
          <p:nvPr>
            <p:ph type="body" idx="4"/>
          </p:nvPr>
        </p:nvSpPr>
        <p:spPr>
          <a:xfrm>
            <a:off x="2281250" y="4845150"/>
            <a:ext cx="1802700" cy="157800"/>
          </a:xfrm>
          <a:prstGeom prst="rect">
            <a:avLst/>
          </a:prstGeom>
          <a:ln w="9525" cap="flat" cmpd="sng">
            <a:solidFill>
              <a:schemeClr val="lt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Clr>
                <a:schemeClr val="lt1"/>
              </a:buClr>
              <a:buSzPts val="800"/>
              <a:buFont typeface="Rubik"/>
              <a:buChar char="●"/>
              <a:defRPr sz="800">
                <a:solidFill>
                  <a:schemeClr val="lt1"/>
                </a:solidFill>
              </a:defRPr>
            </a:lvl1pPr>
            <a:lvl2pPr marL="914400" lvl="1" indent="-279400">
              <a:spcBef>
                <a:spcPts val="0"/>
              </a:spcBef>
              <a:spcAft>
                <a:spcPts val="0"/>
              </a:spcAft>
              <a:buClr>
                <a:schemeClr val="lt1"/>
              </a:buClr>
              <a:buSzPts val="800"/>
              <a:buFont typeface="Rubik"/>
              <a:buChar char="○"/>
              <a:defRPr sz="800">
                <a:solidFill>
                  <a:schemeClr val="lt1"/>
                </a:solidFill>
              </a:defRPr>
            </a:lvl2pPr>
            <a:lvl3pPr marL="1371600" lvl="2" indent="-279400">
              <a:spcBef>
                <a:spcPts val="0"/>
              </a:spcBef>
              <a:spcAft>
                <a:spcPts val="0"/>
              </a:spcAft>
              <a:buClr>
                <a:schemeClr val="lt1"/>
              </a:buClr>
              <a:buSzPts val="800"/>
              <a:buFont typeface="Rubik"/>
              <a:buChar char="■"/>
              <a:defRPr sz="800">
                <a:solidFill>
                  <a:schemeClr val="lt1"/>
                </a:solidFill>
              </a:defRPr>
            </a:lvl3pPr>
            <a:lvl4pPr marL="1828800" lvl="3" indent="-279400">
              <a:spcBef>
                <a:spcPts val="0"/>
              </a:spcBef>
              <a:spcAft>
                <a:spcPts val="0"/>
              </a:spcAft>
              <a:buClr>
                <a:schemeClr val="lt1"/>
              </a:buClr>
              <a:buSzPts val="800"/>
              <a:buFont typeface="Rubik"/>
              <a:buChar char="●"/>
              <a:defRPr sz="800">
                <a:solidFill>
                  <a:schemeClr val="lt1"/>
                </a:solidFill>
              </a:defRPr>
            </a:lvl4pPr>
            <a:lvl5pPr marL="2286000" lvl="4" indent="-279400">
              <a:spcBef>
                <a:spcPts val="0"/>
              </a:spcBef>
              <a:spcAft>
                <a:spcPts val="0"/>
              </a:spcAft>
              <a:buClr>
                <a:schemeClr val="lt1"/>
              </a:buClr>
              <a:buSzPts val="800"/>
              <a:buFont typeface="Rubik"/>
              <a:buChar char="○"/>
              <a:defRPr sz="800">
                <a:solidFill>
                  <a:schemeClr val="lt1"/>
                </a:solidFill>
              </a:defRPr>
            </a:lvl5pPr>
            <a:lvl6pPr marL="2743200" lvl="5" indent="-279400">
              <a:spcBef>
                <a:spcPts val="0"/>
              </a:spcBef>
              <a:spcAft>
                <a:spcPts val="0"/>
              </a:spcAft>
              <a:buClr>
                <a:schemeClr val="lt1"/>
              </a:buClr>
              <a:buSzPts val="800"/>
              <a:buFont typeface="Rubik"/>
              <a:buChar char="■"/>
              <a:defRPr sz="800">
                <a:solidFill>
                  <a:schemeClr val="lt1"/>
                </a:solidFill>
              </a:defRPr>
            </a:lvl6pPr>
            <a:lvl7pPr marL="3200400" lvl="6" indent="-279400">
              <a:spcBef>
                <a:spcPts val="0"/>
              </a:spcBef>
              <a:spcAft>
                <a:spcPts val="0"/>
              </a:spcAft>
              <a:buClr>
                <a:schemeClr val="lt1"/>
              </a:buClr>
              <a:buSzPts val="800"/>
              <a:buFont typeface="Rubik"/>
              <a:buChar char="●"/>
              <a:defRPr sz="800">
                <a:solidFill>
                  <a:schemeClr val="lt1"/>
                </a:solidFill>
              </a:defRPr>
            </a:lvl7pPr>
            <a:lvl8pPr marL="3657600" lvl="7" indent="-279400">
              <a:spcBef>
                <a:spcPts val="0"/>
              </a:spcBef>
              <a:spcAft>
                <a:spcPts val="0"/>
              </a:spcAft>
              <a:buClr>
                <a:schemeClr val="lt1"/>
              </a:buClr>
              <a:buSzPts val="800"/>
              <a:buFont typeface="Rubik"/>
              <a:buChar char="○"/>
              <a:defRPr sz="800">
                <a:solidFill>
                  <a:schemeClr val="lt1"/>
                </a:solidFill>
              </a:defRPr>
            </a:lvl8pPr>
            <a:lvl9pPr marL="4114800" lvl="8" indent="-279400">
              <a:spcBef>
                <a:spcPts val="0"/>
              </a:spcBef>
              <a:spcAft>
                <a:spcPts val="0"/>
              </a:spcAft>
              <a:buClr>
                <a:schemeClr val="lt1"/>
              </a:buClr>
              <a:buSzPts val="800"/>
              <a:buFont typeface="Rubik"/>
              <a:buChar char="■"/>
              <a:defRPr sz="800">
                <a:solidFill>
                  <a:schemeClr val="lt1"/>
                </a:solidFill>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Image and Text - Left">
  <p:cSld name="CUSTOM_2">
    <p:spTree>
      <p:nvGrpSpPr>
        <p:cNvPr id="1" name="Shape 140"/>
        <p:cNvGrpSpPr/>
        <p:nvPr/>
      </p:nvGrpSpPr>
      <p:grpSpPr>
        <a:xfrm>
          <a:off x="0" y="0"/>
          <a:ext cx="0" cy="0"/>
          <a:chOff x="0" y="0"/>
          <a:chExt cx="0" cy="0"/>
        </a:xfrm>
      </p:grpSpPr>
      <p:sp>
        <p:nvSpPr>
          <p:cNvPr id="141" name="Google Shape;141;p24"/>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42" name="Google Shape;142;p24"/>
          <p:cNvSpPr>
            <a:spLocks noGrp="1"/>
          </p:cNvSpPr>
          <p:nvPr>
            <p:ph type="pic" idx="2"/>
          </p:nvPr>
        </p:nvSpPr>
        <p:spPr>
          <a:xfrm>
            <a:off x="3836756" y="180475"/>
            <a:ext cx="5141400" cy="4434000"/>
          </a:xfrm>
          <a:prstGeom prst="rect">
            <a:avLst/>
          </a:prstGeom>
          <a:noFill/>
          <a:ln w="28575" cap="flat" cmpd="sng">
            <a:solidFill>
              <a:schemeClr val="dk1"/>
            </a:solidFill>
            <a:prstDash val="solid"/>
            <a:round/>
            <a:headEnd type="none" w="sm" len="sm"/>
            <a:tailEnd type="none" w="sm" len="sm"/>
          </a:ln>
        </p:spPr>
      </p:sp>
      <p:sp>
        <p:nvSpPr>
          <p:cNvPr id="143" name="Google Shape;143;p24"/>
          <p:cNvSpPr txBox="1">
            <a:spLocks noGrp="1"/>
          </p:cNvSpPr>
          <p:nvPr>
            <p:ph type="sldNum" idx="3"/>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44" name="Google Shape;144;p24"/>
          <p:cNvSpPr txBox="1">
            <a:spLocks noGrp="1"/>
          </p:cNvSpPr>
          <p:nvPr>
            <p:ph type="body" idx="1"/>
          </p:nvPr>
        </p:nvSpPr>
        <p:spPr>
          <a:xfrm>
            <a:off x="147175" y="2320325"/>
            <a:ext cx="3361200" cy="22185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45" name="Google Shape;145;p24"/>
          <p:cNvSpPr txBox="1">
            <a:spLocks noGrp="1"/>
          </p:cNvSpPr>
          <p:nvPr>
            <p:ph type="title"/>
          </p:nvPr>
        </p:nvSpPr>
        <p:spPr>
          <a:xfrm>
            <a:off x="147175" y="24500"/>
            <a:ext cx="3361200" cy="21054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a:endParaRPr/>
          </a:p>
        </p:txBody>
      </p:sp>
      <p:sp>
        <p:nvSpPr>
          <p:cNvPr id="146" name="Google Shape;146;p24"/>
          <p:cNvSpPr txBox="1">
            <a:spLocks noGrp="1"/>
          </p:cNvSpPr>
          <p:nvPr>
            <p:ph type="body" idx="4"/>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47" name="Google Shape;147;p24"/>
          <p:cNvSpPr txBox="1">
            <a:spLocks noGrp="1"/>
          </p:cNvSpPr>
          <p:nvPr>
            <p:ph type="body" idx="5"/>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 + Image/Data" type="blank">
  <p:cSld name="BLANK">
    <p:spTree>
      <p:nvGrpSpPr>
        <p:cNvPr id="1" name="Shape 148"/>
        <p:cNvGrpSpPr/>
        <p:nvPr/>
      </p:nvGrpSpPr>
      <p:grpSpPr>
        <a:xfrm>
          <a:off x="0" y="0"/>
          <a:ext cx="0" cy="0"/>
          <a:chOff x="0" y="0"/>
          <a:chExt cx="0" cy="0"/>
        </a:xfrm>
      </p:grpSpPr>
      <p:sp>
        <p:nvSpPr>
          <p:cNvPr id="149" name="Google Shape;149;p25"/>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50" name="Google Shape;150;p25"/>
          <p:cNvSpPr txBox="1">
            <a:spLocks noGrp="1"/>
          </p:cNvSpPr>
          <p:nvPr>
            <p:ph type="sldNum" idx="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51" name="Google Shape;151;p25"/>
          <p:cNvSpPr txBox="1">
            <a:spLocks noGrp="1"/>
          </p:cNvSpPr>
          <p:nvPr>
            <p:ph type="body" idx="1"/>
          </p:nvPr>
        </p:nvSpPr>
        <p:spPr>
          <a:xfrm>
            <a:off x="4871100" y="121750"/>
            <a:ext cx="3917100" cy="1896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52" name="Google Shape;152;p25"/>
          <p:cNvSpPr txBox="1">
            <a:spLocks noGrp="1"/>
          </p:cNvSpPr>
          <p:nvPr>
            <p:ph type="title"/>
          </p:nvPr>
        </p:nvSpPr>
        <p:spPr>
          <a:xfrm>
            <a:off x="141050" y="112825"/>
            <a:ext cx="4555800" cy="19056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3" name="Google Shape;153;p25"/>
          <p:cNvSpPr txBox="1">
            <a:spLocks noGrp="1"/>
          </p:cNvSpPr>
          <p:nvPr>
            <p:ph type="body" idx="3"/>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54" name="Google Shape;154;p25"/>
          <p:cNvSpPr txBox="1">
            <a:spLocks noGrp="1"/>
          </p:cNvSpPr>
          <p:nvPr>
            <p:ph type="body" idx="4"/>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Risks Graphic">
  <p:cSld name="CUSTOM_4">
    <p:spTree>
      <p:nvGrpSpPr>
        <p:cNvPr id="1" name="Shape 155"/>
        <p:cNvGrpSpPr/>
        <p:nvPr/>
      </p:nvGrpSpPr>
      <p:grpSpPr>
        <a:xfrm>
          <a:off x="0" y="0"/>
          <a:ext cx="0" cy="0"/>
          <a:chOff x="0" y="0"/>
          <a:chExt cx="0" cy="0"/>
        </a:xfrm>
      </p:grpSpPr>
      <p:sp>
        <p:nvSpPr>
          <p:cNvPr id="156" name="Google Shape;156;p26"/>
          <p:cNvSpPr txBox="1">
            <a:spLocks noGrp="1"/>
          </p:cNvSpPr>
          <p:nvPr>
            <p:ph type="body" idx="1"/>
          </p:nvPr>
        </p:nvSpPr>
        <p:spPr>
          <a:xfrm>
            <a:off x="151350" y="1890700"/>
            <a:ext cx="2622900" cy="1099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Font typeface="Rubik"/>
              <a:buChar char="●"/>
              <a:defRPr sz="1000">
                <a:solidFill>
                  <a:schemeClr val="dk1"/>
                </a:solidFill>
              </a:defRPr>
            </a:lvl1pPr>
            <a:lvl2pPr marL="914400" lvl="1" indent="-292100">
              <a:spcBef>
                <a:spcPts val="0"/>
              </a:spcBef>
              <a:spcAft>
                <a:spcPts val="0"/>
              </a:spcAft>
              <a:buClr>
                <a:schemeClr val="dk1"/>
              </a:buClr>
              <a:buSzPts val="1000"/>
              <a:buFont typeface="Rubik"/>
              <a:buChar char="○"/>
              <a:defRPr sz="1000">
                <a:solidFill>
                  <a:schemeClr val="dk1"/>
                </a:solidFill>
              </a:defRPr>
            </a:lvl2pPr>
            <a:lvl3pPr marL="1371600" lvl="2" indent="-292100">
              <a:spcBef>
                <a:spcPts val="0"/>
              </a:spcBef>
              <a:spcAft>
                <a:spcPts val="0"/>
              </a:spcAft>
              <a:buClr>
                <a:schemeClr val="dk1"/>
              </a:buClr>
              <a:buSzPts val="1000"/>
              <a:buFont typeface="Rubik"/>
              <a:buChar char="■"/>
              <a:defRPr sz="1000">
                <a:solidFill>
                  <a:schemeClr val="dk1"/>
                </a:solidFill>
              </a:defRPr>
            </a:lvl3pPr>
            <a:lvl4pPr marL="1828800" lvl="3" indent="-292100">
              <a:spcBef>
                <a:spcPts val="0"/>
              </a:spcBef>
              <a:spcAft>
                <a:spcPts val="0"/>
              </a:spcAft>
              <a:buSzPts val="1000"/>
              <a:buFont typeface="Rubik"/>
              <a:buChar char="●"/>
              <a:defRPr sz="1000"/>
            </a:lvl4pPr>
            <a:lvl5pPr marL="2286000" lvl="4" indent="-292100">
              <a:spcBef>
                <a:spcPts val="0"/>
              </a:spcBef>
              <a:spcAft>
                <a:spcPts val="0"/>
              </a:spcAft>
              <a:buClr>
                <a:schemeClr val="dk1"/>
              </a:buClr>
              <a:buSzPts val="1000"/>
              <a:buFont typeface="Rubik"/>
              <a:buChar char="○"/>
              <a:defRPr sz="1000">
                <a:solidFill>
                  <a:schemeClr val="dk1"/>
                </a:solidFill>
              </a:defRPr>
            </a:lvl5pPr>
            <a:lvl6pPr marL="2743200" lvl="5" indent="-292100">
              <a:spcBef>
                <a:spcPts val="0"/>
              </a:spcBef>
              <a:spcAft>
                <a:spcPts val="0"/>
              </a:spcAft>
              <a:buClr>
                <a:schemeClr val="dk1"/>
              </a:buClr>
              <a:buSzPts val="1000"/>
              <a:buFont typeface="Rubik"/>
              <a:buChar char="■"/>
              <a:defRPr sz="1000">
                <a:solidFill>
                  <a:schemeClr val="dk1"/>
                </a:solidFill>
              </a:defRPr>
            </a:lvl6pPr>
            <a:lvl7pPr marL="3200400" lvl="6" indent="-292100">
              <a:spcBef>
                <a:spcPts val="0"/>
              </a:spcBef>
              <a:spcAft>
                <a:spcPts val="0"/>
              </a:spcAft>
              <a:buClr>
                <a:schemeClr val="dk1"/>
              </a:buClr>
              <a:buSzPts val="1000"/>
              <a:buFont typeface="Rubik"/>
              <a:buChar char="●"/>
              <a:defRPr>
                <a:solidFill>
                  <a:schemeClr val="dk1"/>
                </a:solidFill>
              </a:defRPr>
            </a:lvl7pPr>
            <a:lvl8pPr marL="3657600" lvl="7" indent="-292100">
              <a:spcBef>
                <a:spcPts val="0"/>
              </a:spcBef>
              <a:spcAft>
                <a:spcPts val="0"/>
              </a:spcAft>
              <a:buClr>
                <a:schemeClr val="dk1"/>
              </a:buClr>
              <a:buSzPts val="1000"/>
              <a:buFont typeface="Rubik"/>
              <a:buChar char="○"/>
              <a:defRPr sz="1000">
                <a:solidFill>
                  <a:schemeClr val="dk1"/>
                </a:solidFill>
              </a:defRPr>
            </a:lvl8pPr>
            <a:lvl9pPr marL="4114800" lvl="8" indent="-292100">
              <a:spcBef>
                <a:spcPts val="0"/>
              </a:spcBef>
              <a:spcAft>
                <a:spcPts val="0"/>
              </a:spcAft>
              <a:buClr>
                <a:schemeClr val="dk1"/>
              </a:buClr>
              <a:buSzPts val="1000"/>
              <a:buFont typeface="Rubik"/>
              <a:buChar char="■"/>
              <a:defRPr sz="1000">
                <a:solidFill>
                  <a:schemeClr val="dk1"/>
                </a:solidFill>
              </a:defRPr>
            </a:lvl9pPr>
          </a:lstStyle>
          <a:p>
            <a:endParaRPr/>
          </a:p>
        </p:txBody>
      </p:sp>
      <p:sp>
        <p:nvSpPr>
          <p:cNvPr id="157" name="Google Shape;157;p26"/>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58" name="Google Shape;158;p26"/>
          <p:cNvSpPr txBox="1">
            <a:spLocks noGrp="1"/>
          </p:cNvSpPr>
          <p:nvPr>
            <p:ph type="sldNum" idx="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59" name="Google Shape;159;p26"/>
          <p:cNvSpPr>
            <a:spLocks noGrp="1"/>
          </p:cNvSpPr>
          <p:nvPr>
            <p:ph type="pic" idx="3"/>
          </p:nvPr>
        </p:nvSpPr>
        <p:spPr>
          <a:xfrm>
            <a:off x="3723274" y="3402725"/>
            <a:ext cx="373200" cy="373200"/>
          </a:xfrm>
          <a:prstGeom prst="ellipse">
            <a:avLst/>
          </a:prstGeom>
          <a:noFill/>
          <a:ln>
            <a:noFill/>
          </a:ln>
        </p:spPr>
      </p:sp>
      <p:sp>
        <p:nvSpPr>
          <p:cNvPr id="160" name="Google Shape;160;p26"/>
          <p:cNvSpPr>
            <a:spLocks noGrp="1"/>
          </p:cNvSpPr>
          <p:nvPr>
            <p:ph type="pic" idx="4"/>
          </p:nvPr>
        </p:nvSpPr>
        <p:spPr>
          <a:xfrm>
            <a:off x="3723274" y="2329725"/>
            <a:ext cx="373200" cy="373200"/>
          </a:xfrm>
          <a:prstGeom prst="ellipse">
            <a:avLst/>
          </a:prstGeom>
          <a:noFill/>
          <a:ln>
            <a:noFill/>
          </a:ln>
        </p:spPr>
      </p:sp>
      <p:sp>
        <p:nvSpPr>
          <p:cNvPr id="161" name="Google Shape;161;p26"/>
          <p:cNvSpPr>
            <a:spLocks noGrp="1"/>
          </p:cNvSpPr>
          <p:nvPr>
            <p:ph type="pic" idx="5"/>
          </p:nvPr>
        </p:nvSpPr>
        <p:spPr>
          <a:xfrm>
            <a:off x="4681300" y="3402725"/>
            <a:ext cx="373200" cy="373200"/>
          </a:xfrm>
          <a:prstGeom prst="ellipse">
            <a:avLst/>
          </a:prstGeom>
          <a:noFill/>
          <a:ln>
            <a:noFill/>
          </a:ln>
        </p:spPr>
      </p:sp>
      <p:sp>
        <p:nvSpPr>
          <p:cNvPr id="162" name="Google Shape;162;p26"/>
          <p:cNvSpPr>
            <a:spLocks noGrp="1"/>
          </p:cNvSpPr>
          <p:nvPr>
            <p:ph type="pic" idx="6"/>
          </p:nvPr>
        </p:nvSpPr>
        <p:spPr>
          <a:xfrm>
            <a:off x="4681300" y="2329725"/>
            <a:ext cx="373200" cy="373200"/>
          </a:xfrm>
          <a:prstGeom prst="ellipse">
            <a:avLst/>
          </a:prstGeom>
          <a:noFill/>
          <a:ln>
            <a:noFill/>
          </a:ln>
        </p:spPr>
      </p:sp>
      <p:sp>
        <p:nvSpPr>
          <p:cNvPr id="163" name="Google Shape;163;p26"/>
          <p:cNvSpPr txBox="1">
            <a:spLocks noGrp="1"/>
          </p:cNvSpPr>
          <p:nvPr>
            <p:ph type="body" idx="7"/>
          </p:nvPr>
        </p:nvSpPr>
        <p:spPr>
          <a:xfrm>
            <a:off x="4902050" y="111975"/>
            <a:ext cx="3890700" cy="1099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64" name="Google Shape;164;p26"/>
          <p:cNvSpPr txBox="1">
            <a:spLocks noGrp="1"/>
          </p:cNvSpPr>
          <p:nvPr>
            <p:ph type="title"/>
          </p:nvPr>
        </p:nvSpPr>
        <p:spPr>
          <a:xfrm>
            <a:off x="151350" y="111975"/>
            <a:ext cx="4104600" cy="10998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a:endParaRPr/>
          </a:p>
        </p:txBody>
      </p:sp>
      <p:sp>
        <p:nvSpPr>
          <p:cNvPr id="165" name="Google Shape;165;p26"/>
          <p:cNvSpPr txBox="1">
            <a:spLocks noGrp="1"/>
          </p:cNvSpPr>
          <p:nvPr>
            <p:ph type="body" idx="8"/>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66" name="Google Shape;166;p26"/>
          <p:cNvSpPr txBox="1">
            <a:spLocks noGrp="1"/>
          </p:cNvSpPr>
          <p:nvPr>
            <p:ph type="body" idx="9"/>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67" name="Google Shape;167;p26"/>
          <p:cNvSpPr txBox="1">
            <a:spLocks noGrp="1"/>
          </p:cNvSpPr>
          <p:nvPr>
            <p:ph type="body" idx="13"/>
          </p:nvPr>
        </p:nvSpPr>
        <p:spPr>
          <a:xfrm>
            <a:off x="6037125" y="1890700"/>
            <a:ext cx="2622900" cy="1099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Font typeface="Rubik"/>
              <a:buChar char="●"/>
              <a:defRPr sz="1000">
                <a:solidFill>
                  <a:schemeClr val="dk1"/>
                </a:solidFill>
              </a:defRPr>
            </a:lvl1pPr>
            <a:lvl2pPr marL="914400" lvl="1" indent="-292100">
              <a:spcBef>
                <a:spcPts val="0"/>
              </a:spcBef>
              <a:spcAft>
                <a:spcPts val="0"/>
              </a:spcAft>
              <a:buClr>
                <a:schemeClr val="dk1"/>
              </a:buClr>
              <a:buSzPts val="1000"/>
              <a:buFont typeface="Rubik"/>
              <a:buChar char="○"/>
              <a:defRPr sz="1000">
                <a:solidFill>
                  <a:schemeClr val="dk1"/>
                </a:solidFill>
              </a:defRPr>
            </a:lvl2pPr>
            <a:lvl3pPr marL="1371600" lvl="2" indent="-292100">
              <a:spcBef>
                <a:spcPts val="0"/>
              </a:spcBef>
              <a:spcAft>
                <a:spcPts val="0"/>
              </a:spcAft>
              <a:buClr>
                <a:schemeClr val="dk1"/>
              </a:buClr>
              <a:buSzPts val="1000"/>
              <a:buFont typeface="Rubik"/>
              <a:buChar char="■"/>
              <a:defRPr sz="1000">
                <a:solidFill>
                  <a:schemeClr val="dk1"/>
                </a:solidFill>
              </a:defRPr>
            </a:lvl3pPr>
            <a:lvl4pPr marL="1828800" lvl="3" indent="-292100">
              <a:spcBef>
                <a:spcPts val="0"/>
              </a:spcBef>
              <a:spcAft>
                <a:spcPts val="0"/>
              </a:spcAft>
              <a:buSzPts val="1000"/>
              <a:buFont typeface="Rubik"/>
              <a:buChar char="●"/>
              <a:defRPr sz="1000"/>
            </a:lvl4pPr>
            <a:lvl5pPr marL="2286000" lvl="4" indent="-292100">
              <a:spcBef>
                <a:spcPts val="0"/>
              </a:spcBef>
              <a:spcAft>
                <a:spcPts val="0"/>
              </a:spcAft>
              <a:buClr>
                <a:schemeClr val="dk1"/>
              </a:buClr>
              <a:buSzPts val="1000"/>
              <a:buFont typeface="Rubik"/>
              <a:buChar char="○"/>
              <a:defRPr sz="1000">
                <a:solidFill>
                  <a:schemeClr val="dk1"/>
                </a:solidFill>
              </a:defRPr>
            </a:lvl5pPr>
            <a:lvl6pPr marL="2743200" lvl="5" indent="-292100">
              <a:spcBef>
                <a:spcPts val="0"/>
              </a:spcBef>
              <a:spcAft>
                <a:spcPts val="0"/>
              </a:spcAft>
              <a:buClr>
                <a:schemeClr val="dk1"/>
              </a:buClr>
              <a:buSzPts val="1000"/>
              <a:buFont typeface="Rubik"/>
              <a:buChar char="■"/>
              <a:defRPr sz="1000">
                <a:solidFill>
                  <a:schemeClr val="dk1"/>
                </a:solidFill>
              </a:defRPr>
            </a:lvl6pPr>
            <a:lvl7pPr marL="3200400" lvl="6" indent="-292100">
              <a:spcBef>
                <a:spcPts val="0"/>
              </a:spcBef>
              <a:spcAft>
                <a:spcPts val="0"/>
              </a:spcAft>
              <a:buClr>
                <a:schemeClr val="dk1"/>
              </a:buClr>
              <a:buSzPts val="1000"/>
              <a:buFont typeface="Rubik"/>
              <a:buChar char="●"/>
              <a:defRPr>
                <a:solidFill>
                  <a:schemeClr val="dk1"/>
                </a:solidFill>
              </a:defRPr>
            </a:lvl7pPr>
            <a:lvl8pPr marL="3657600" lvl="7" indent="-292100">
              <a:spcBef>
                <a:spcPts val="0"/>
              </a:spcBef>
              <a:spcAft>
                <a:spcPts val="0"/>
              </a:spcAft>
              <a:buClr>
                <a:schemeClr val="dk1"/>
              </a:buClr>
              <a:buSzPts val="1000"/>
              <a:buFont typeface="Rubik"/>
              <a:buChar char="○"/>
              <a:defRPr sz="1000">
                <a:solidFill>
                  <a:schemeClr val="dk1"/>
                </a:solidFill>
              </a:defRPr>
            </a:lvl8pPr>
            <a:lvl9pPr marL="4114800" lvl="8" indent="-292100">
              <a:spcBef>
                <a:spcPts val="0"/>
              </a:spcBef>
              <a:spcAft>
                <a:spcPts val="0"/>
              </a:spcAft>
              <a:buClr>
                <a:schemeClr val="dk1"/>
              </a:buClr>
              <a:buSzPts val="1000"/>
              <a:buFont typeface="Rubik"/>
              <a:buChar char="■"/>
              <a:defRPr sz="1000">
                <a:solidFill>
                  <a:schemeClr val="dk1"/>
                </a:solidFill>
              </a:defRPr>
            </a:lvl9pPr>
          </a:lstStyle>
          <a:p>
            <a:endParaRPr/>
          </a:p>
        </p:txBody>
      </p:sp>
      <p:sp>
        <p:nvSpPr>
          <p:cNvPr id="168" name="Google Shape;168;p26"/>
          <p:cNvSpPr txBox="1">
            <a:spLocks noGrp="1"/>
          </p:cNvSpPr>
          <p:nvPr>
            <p:ph type="body" idx="14"/>
          </p:nvPr>
        </p:nvSpPr>
        <p:spPr>
          <a:xfrm>
            <a:off x="151350" y="3224138"/>
            <a:ext cx="2622900" cy="1099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Font typeface="Rubik"/>
              <a:buChar char="●"/>
              <a:defRPr sz="1000">
                <a:solidFill>
                  <a:schemeClr val="dk1"/>
                </a:solidFill>
              </a:defRPr>
            </a:lvl1pPr>
            <a:lvl2pPr marL="914400" lvl="1" indent="-292100">
              <a:spcBef>
                <a:spcPts val="0"/>
              </a:spcBef>
              <a:spcAft>
                <a:spcPts val="0"/>
              </a:spcAft>
              <a:buClr>
                <a:schemeClr val="dk1"/>
              </a:buClr>
              <a:buSzPts val="1000"/>
              <a:buFont typeface="Rubik"/>
              <a:buChar char="○"/>
              <a:defRPr sz="1000">
                <a:solidFill>
                  <a:schemeClr val="dk1"/>
                </a:solidFill>
              </a:defRPr>
            </a:lvl2pPr>
            <a:lvl3pPr marL="1371600" lvl="2" indent="-292100">
              <a:spcBef>
                <a:spcPts val="0"/>
              </a:spcBef>
              <a:spcAft>
                <a:spcPts val="0"/>
              </a:spcAft>
              <a:buClr>
                <a:schemeClr val="dk1"/>
              </a:buClr>
              <a:buSzPts val="1000"/>
              <a:buFont typeface="Rubik"/>
              <a:buChar char="■"/>
              <a:defRPr sz="1000">
                <a:solidFill>
                  <a:schemeClr val="dk1"/>
                </a:solidFill>
              </a:defRPr>
            </a:lvl3pPr>
            <a:lvl4pPr marL="1828800" lvl="3" indent="-292100">
              <a:spcBef>
                <a:spcPts val="0"/>
              </a:spcBef>
              <a:spcAft>
                <a:spcPts val="0"/>
              </a:spcAft>
              <a:buSzPts val="1000"/>
              <a:buFont typeface="Rubik"/>
              <a:buChar char="●"/>
              <a:defRPr sz="1000"/>
            </a:lvl4pPr>
            <a:lvl5pPr marL="2286000" lvl="4" indent="-292100">
              <a:spcBef>
                <a:spcPts val="0"/>
              </a:spcBef>
              <a:spcAft>
                <a:spcPts val="0"/>
              </a:spcAft>
              <a:buClr>
                <a:schemeClr val="dk1"/>
              </a:buClr>
              <a:buSzPts val="1000"/>
              <a:buFont typeface="Rubik"/>
              <a:buChar char="○"/>
              <a:defRPr sz="1000">
                <a:solidFill>
                  <a:schemeClr val="dk1"/>
                </a:solidFill>
              </a:defRPr>
            </a:lvl5pPr>
            <a:lvl6pPr marL="2743200" lvl="5" indent="-292100">
              <a:spcBef>
                <a:spcPts val="0"/>
              </a:spcBef>
              <a:spcAft>
                <a:spcPts val="0"/>
              </a:spcAft>
              <a:buClr>
                <a:schemeClr val="dk1"/>
              </a:buClr>
              <a:buSzPts val="1000"/>
              <a:buFont typeface="Rubik"/>
              <a:buChar char="■"/>
              <a:defRPr sz="1000">
                <a:solidFill>
                  <a:schemeClr val="dk1"/>
                </a:solidFill>
              </a:defRPr>
            </a:lvl6pPr>
            <a:lvl7pPr marL="3200400" lvl="6" indent="-292100">
              <a:spcBef>
                <a:spcPts val="0"/>
              </a:spcBef>
              <a:spcAft>
                <a:spcPts val="0"/>
              </a:spcAft>
              <a:buClr>
                <a:schemeClr val="dk1"/>
              </a:buClr>
              <a:buSzPts val="1000"/>
              <a:buFont typeface="Rubik"/>
              <a:buChar char="●"/>
              <a:defRPr>
                <a:solidFill>
                  <a:schemeClr val="dk1"/>
                </a:solidFill>
              </a:defRPr>
            </a:lvl7pPr>
            <a:lvl8pPr marL="3657600" lvl="7" indent="-292100">
              <a:spcBef>
                <a:spcPts val="0"/>
              </a:spcBef>
              <a:spcAft>
                <a:spcPts val="0"/>
              </a:spcAft>
              <a:buClr>
                <a:schemeClr val="dk1"/>
              </a:buClr>
              <a:buSzPts val="1000"/>
              <a:buFont typeface="Rubik"/>
              <a:buChar char="○"/>
              <a:defRPr sz="1000">
                <a:solidFill>
                  <a:schemeClr val="dk1"/>
                </a:solidFill>
              </a:defRPr>
            </a:lvl8pPr>
            <a:lvl9pPr marL="4114800" lvl="8" indent="-292100">
              <a:spcBef>
                <a:spcPts val="0"/>
              </a:spcBef>
              <a:spcAft>
                <a:spcPts val="0"/>
              </a:spcAft>
              <a:buClr>
                <a:schemeClr val="dk1"/>
              </a:buClr>
              <a:buSzPts val="1000"/>
              <a:buFont typeface="Rubik"/>
              <a:buChar char="■"/>
              <a:defRPr sz="1000">
                <a:solidFill>
                  <a:schemeClr val="dk1"/>
                </a:solidFill>
              </a:defRPr>
            </a:lvl9pPr>
          </a:lstStyle>
          <a:p>
            <a:endParaRPr/>
          </a:p>
        </p:txBody>
      </p:sp>
      <p:sp>
        <p:nvSpPr>
          <p:cNvPr id="169" name="Google Shape;169;p26"/>
          <p:cNvSpPr txBox="1">
            <a:spLocks noGrp="1"/>
          </p:cNvSpPr>
          <p:nvPr>
            <p:ph type="body" idx="15"/>
          </p:nvPr>
        </p:nvSpPr>
        <p:spPr>
          <a:xfrm>
            <a:off x="6037125" y="3224137"/>
            <a:ext cx="2622900" cy="1099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Font typeface="Rubik"/>
              <a:buChar char="●"/>
              <a:defRPr sz="1000">
                <a:solidFill>
                  <a:schemeClr val="dk1"/>
                </a:solidFill>
              </a:defRPr>
            </a:lvl1pPr>
            <a:lvl2pPr marL="914400" lvl="1" indent="-292100">
              <a:spcBef>
                <a:spcPts val="0"/>
              </a:spcBef>
              <a:spcAft>
                <a:spcPts val="0"/>
              </a:spcAft>
              <a:buClr>
                <a:schemeClr val="dk1"/>
              </a:buClr>
              <a:buSzPts val="1000"/>
              <a:buFont typeface="Rubik"/>
              <a:buChar char="○"/>
              <a:defRPr sz="1000">
                <a:solidFill>
                  <a:schemeClr val="dk1"/>
                </a:solidFill>
              </a:defRPr>
            </a:lvl2pPr>
            <a:lvl3pPr marL="1371600" lvl="2" indent="-292100">
              <a:spcBef>
                <a:spcPts val="0"/>
              </a:spcBef>
              <a:spcAft>
                <a:spcPts val="0"/>
              </a:spcAft>
              <a:buClr>
                <a:schemeClr val="dk1"/>
              </a:buClr>
              <a:buSzPts val="1000"/>
              <a:buFont typeface="Rubik"/>
              <a:buChar char="■"/>
              <a:defRPr sz="1000">
                <a:solidFill>
                  <a:schemeClr val="dk1"/>
                </a:solidFill>
              </a:defRPr>
            </a:lvl3pPr>
            <a:lvl4pPr marL="1828800" lvl="3" indent="-292100">
              <a:spcBef>
                <a:spcPts val="0"/>
              </a:spcBef>
              <a:spcAft>
                <a:spcPts val="0"/>
              </a:spcAft>
              <a:buSzPts val="1000"/>
              <a:buFont typeface="Rubik"/>
              <a:buChar char="●"/>
              <a:defRPr sz="1000"/>
            </a:lvl4pPr>
            <a:lvl5pPr marL="2286000" lvl="4" indent="-292100">
              <a:spcBef>
                <a:spcPts val="0"/>
              </a:spcBef>
              <a:spcAft>
                <a:spcPts val="0"/>
              </a:spcAft>
              <a:buClr>
                <a:schemeClr val="dk1"/>
              </a:buClr>
              <a:buSzPts val="1000"/>
              <a:buFont typeface="Rubik"/>
              <a:buChar char="○"/>
              <a:defRPr sz="1000">
                <a:solidFill>
                  <a:schemeClr val="dk1"/>
                </a:solidFill>
              </a:defRPr>
            </a:lvl5pPr>
            <a:lvl6pPr marL="2743200" lvl="5" indent="-292100">
              <a:spcBef>
                <a:spcPts val="0"/>
              </a:spcBef>
              <a:spcAft>
                <a:spcPts val="0"/>
              </a:spcAft>
              <a:buClr>
                <a:schemeClr val="dk1"/>
              </a:buClr>
              <a:buSzPts val="1000"/>
              <a:buFont typeface="Rubik"/>
              <a:buChar char="■"/>
              <a:defRPr sz="1000">
                <a:solidFill>
                  <a:schemeClr val="dk1"/>
                </a:solidFill>
              </a:defRPr>
            </a:lvl6pPr>
            <a:lvl7pPr marL="3200400" lvl="6" indent="-292100">
              <a:spcBef>
                <a:spcPts val="0"/>
              </a:spcBef>
              <a:spcAft>
                <a:spcPts val="0"/>
              </a:spcAft>
              <a:buClr>
                <a:schemeClr val="dk1"/>
              </a:buClr>
              <a:buSzPts val="1000"/>
              <a:buFont typeface="Rubik"/>
              <a:buChar char="●"/>
              <a:defRPr>
                <a:solidFill>
                  <a:schemeClr val="dk1"/>
                </a:solidFill>
              </a:defRPr>
            </a:lvl7pPr>
            <a:lvl8pPr marL="3657600" lvl="7" indent="-292100">
              <a:spcBef>
                <a:spcPts val="0"/>
              </a:spcBef>
              <a:spcAft>
                <a:spcPts val="0"/>
              </a:spcAft>
              <a:buClr>
                <a:schemeClr val="dk1"/>
              </a:buClr>
              <a:buSzPts val="1000"/>
              <a:buFont typeface="Rubik"/>
              <a:buChar char="○"/>
              <a:defRPr sz="1000">
                <a:solidFill>
                  <a:schemeClr val="dk1"/>
                </a:solidFill>
              </a:defRPr>
            </a:lvl8pPr>
            <a:lvl9pPr marL="4114800" lvl="8" indent="-292100">
              <a:spcBef>
                <a:spcPts val="0"/>
              </a:spcBef>
              <a:spcAft>
                <a:spcPts val="0"/>
              </a:spcAft>
              <a:buClr>
                <a:schemeClr val="dk1"/>
              </a:buClr>
              <a:buSzPts val="1000"/>
              <a:buFont typeface="Rubik"/>
              <a:buChar char="■"/>
              <a:defRPr sz="1000">
                <a:solidFill>
                  <a:schemeClr val="dk1"/>
                </a:solidFill>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tats + Data">
  <p:cSld name="TITLE_17">
    <p:bg>
      <p:bgPr>
        <a:solidFill>
          <a:schemeClr val="accent5"/>
        </a:solidFill>
        <a:effectLst/>
      </p:bgPr>
    </p:bg>
    <p:spTree>
      <p:nvGrpSpPr>
        <p:cNvPr id="1" name="Shape 170"/>
        <p:cNvGrpSpPr/>
        <p:nvPr/>
      </p:nvGrpSpPr>
      <p:grpSpPr>
        <a:xfrm>
          <a:off x="0" y="0"/>
          <a:ext cx="0" cy="0"/>
          <a:chOff x="0" y="0"/>
          <a:chExt cx="0" cy="0"/>
        </a:xfrm>
      </p:grpSpPr>
      <p:sp>
        <p:nvSpPr>
          <p:cNvPr id="171" name="Google Shape;171;p27"/>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72" name="Google Shape;172;p27"/>
          <p:cNvSpPr txBox="1">
            <a:spLocks noGrp="1"/>
          </p:cNvSpPr>
          <p:nvPr>
            <p:ph type="sldNum" idx="2"/>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73" name="Google Shape;173;p27"/>
          <p:cNvSpPr txBox="1">
            <a:spLocks noGrp="1"/>
          </p:cNvSpPr>
          <p:nvPr>
            <p:ph type="sldNum" idx="3"/>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74" name="Google Shape;174;p27"/>
          <p:cNvSpPr txBox="1">
            <a:spLocks noGrp="1"/>
          </p:cNvSpPr>
          <p:nvPr>
            <p:ph type="body" idx="1"/>
          </p:nvPr>
        </p:nvSpPr>
        <p:spPr>
          <a:xfrm>
            <a:off x="4902050" y="100350"/>
            <a:ext cx="3983100" cy="14988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175" name="Google Shape;175;p27"/>
          <p:cNvSpPr txBox="1">
            <a:spLocks noGrp="1"/>
          </p:cNvSpPr>
          <p:nvPr>
            <p:ph type="title"/>
          </p:nvPr>
        </p:nvSpPr>
        <p:spPr>
          <a:xfrm>
            <a:off x="143500" y="24125"/>
            <a:ext cx="4401600" cy="15750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a:endParaRPr/>
          </a:p>
        </p:txBody>
      </p:sp>
      <p:sp>
        <p:nvSpPr>
          <p:cNvPr id="176" name="Google Shape;176;p27"/>
          <p:cNvSpPr txBox="1">
            <a:spLocks noGrp="1"/>
          </p:cNvSpPr>
          <p:nvPr>
            <p:ph type="body" idx="4"/>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77" name="Google Shape;177;p27"/>
          <p:cNvSpPr txBox="1">
            <a:spLocks noGrp="1"/>
          </p:cNvSpPr>
          <p:nvPr>
            <p:ph type="body" idx="5"/>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 Column Text and Image">
  <p:cSld name="TITLE_12">
    <p:bg>
      <p:bgPr>
        <a:solidFill>
          <a:schemeClr val="accent4"/>
        </a:solidFill>
        <a:effectLst/>
      </p:bgPr>
    </p:bg>
    <p:spTree>
      <p:nvGrpSpPr>
        <p:cNvPr id="1" name="Shape 178"/>
        <p:cNvGrpSpPr/>
        <p:nvPr/>
      </p:nvGrpSpPr>
      <p:grpSpPr>
        <a:xfrm>
          <a:off x="0" y="0"/>
          <a:ext cx="0" cy="0"/>
          <a:chOff x="0" y="0"/>
          <a:chExt cx="0" cy="0"/>
        </a:xfrm>
      </p:grpSpPr>
      <p:sp>
        <p:nvSpPr>
          <p:cNvPr id="179" name="Google Shape;179;p28"/>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80" name="Google Shape;180;p28"/>
          <p:cNvSpPr/>
          <p:nvPr/>
        </p:nvSpPr>
        <p:spPr>
          <a:xfrm>
            <a:off x="4344400" y="201700"/>
            <a:ext cx="308700" cy="4493400"/>
          </a:xfrm>
          <a:prstGeom prst="leftBracket">
            <a:avLst>
              <a:gd name="adj" fmla="val 8333"/>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181" name="Google Shape;181;p28"/>
          <p:cNvSpPr/>
          <p:nvPr/>
        </p:nvSpPr>
        <p:spPr>
          <a:xfrm rot="10800000">
            <a:off x="8668950" y="201875"/>
            <a:ext cx="308700" cy="4493400"/>
          </a:xfrm>
          <a:prstGeom prst="leftBracket">
            <a:avLst>
              <a:gd name="adj" fmla="val 8333"/>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182" name="Google Shape;182;p28"/>
          <p:cNvSpPr>
            <a:spLocks noGrp="1"/>
          </p:cNvSpPr>
          <p:nvPr>
            <p:ph type="pic" idx="2"/>
          </p:nvPr>
        </p:nvSpPr>
        <p:spPr>
          <a:xfrm>
            <a:off x="6630925" y="2545050"/>
            <a:ext cx="2162700" cy="2162700"/>
          </a:xfrm>
          <a:prstGeom prst="ellipse">
            <a:avLst/>
          </a:prstGeom>
          <a:noFill/>
          <a:ln w="28575" cap="flat" cmpd="sng">
            <a:solidFill>
              <a:schemeClr val="dk2"/>
            </a:solidFill>
            <a:prstDash val="solid"/>
            <a:round/>
            <a:headEnd type="none" w="sm" len="sm"/>
            <a:tailEnd type="none" w="sm" len="sm"/>
          </a:ln>
        </p:spPr>
      </p:sp>
      <p:sp>
        <p:nvSpPr>
          <p:cNvPr id="183" name="Google Shape;183;p28"/>
          <p:cNvSpPr>
            <a:spLocks noGrp="1"/>
          </p:cNvSpPr>
          <p:nvPr>
            <p:ph type="pic" idx="3"/>
          </p:nvPr>
        </p:nvSpPr>
        <p:spPr>
          <a:xfrm>
            <a:off x="6630925" y="189200"/>
            <a:ext cx="2162700" cy="2162700"/>
          </a:xfrm>
          <a:prstGeom prst="ellipse">
            <a:avLst/>
          </a:prstGeom>
          <a:noFill/>
          <a:ln w="28575" cap="flat" cmpd="sng">
            <a:solidFill>
              <a:schemeClr val="dk2"/>
            </a:solidFill>
            <a:prstDash val="solid"/>
            <a:round/>
            <a:headEnd type="none" w="sm" len="sm"/>
            <a:tailEnd type="none" w="sm" len="sm"/>
          </a:ln>
        </p:spPr>
      </p:sp>
      <p:sp>
        <p:nvSpPr>
          <p:cNvPr id="184" name="Google Shape;184;p28"/>
          <p:cNvSpPr txBox="1">
            <a:spLocks noGrp="1"/>
          </p:cNvSpPr>
          <p:nvPr>
            <p:ph type="body" idx="1"/>
          </p:nvPr>
        </p:nvSpPr>
        <p:spPr>
          <a:xfrm>
            <a:off x="151279" y="2410856"/>
            <a:ext cx="3847500" cy="22440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85" name="Google Shape;185;p28"/>
          <p:cNvSpPr txBox="1">
            <a:spLocks noGrp="1"/>
          </p:cNvSpPr>
          <p:nvPr>
            <p:ph type="title"/>
          </p:nvPr>
        </p:nvSpPr>
        <p:spPr>
          <a:xfrm>
            <a:off x="151279" y="118210"/>
            <a:ext cx="3706200" cy="21042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a:endParaRPr/>
          </a:p>
        </p:txBody>
      </p:sp>
      <p:sp>
        <p:nvSpPr>
          <p:cNvPr id="186" name="Google Shape;186;p28"/>
          <p:cNvSpPr txBox="1">
            <a:spLocks noGrp="1"/>
          </p:cNvSpPr>
          <p:nvPr>
            <p:ph type="body" idx="4"/>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87" name="Google Shape;187;p28"/>
          <p:cNvSpPr txBox="1">
            <a:spLocks noGrp="1"/>
          </p:cNvSpPr>
          <p:nvPr>
            <p:ph type="body" idx="5"/>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 Canvas">
  <p:cSld name="CUSTOM_3">
    <p:bg>
      <p:bgPr>
        <a:solidFill>
          <a:schemeClr val="accent3"/>
        </a:solidFill>
        <a:effectLst/>
      </p:bgPr>
    </p:bg>
    <p:spTree>
      <p:nvGrpSpPr>
        <p:cNvPr id="1" name="Shape 188"/>
        <p:cNvGrpSpPr/>
        <p:nvPr/>
      </p:nvGrpSpPr>
      <p:grpSpPr>
        <a:xfrm>
          <a:off x="0" y="0"/>
          <a:ext cx="0" cy="0"/>
          <a:chOff x="0" y="0"/>
          <a:chExt cx="0" cy="0"/>
        </a:xfrm>
      </p:grpSpPr>
      <p:sp>
        <p:nvSpPr>
          <p:cNvPr id="189" name="Google Shape;189;p29"/>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90" name="Google Shape;190;p29"/>
          <p:cNvSpPr txBox="1">
            <a:spLocks noGrp="1"/>
          </p:cNvSpPr>
          <p:nvPr>
            <p:ph type="sldNum" idx="2"/>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91" name="Google Shape;191;p29"/>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92" name="Google Shape;192;p29"/>
          <p:cNvSpPr txBox="1">
            <a:spLocks noGrp="1"/>
          </p:cNvSpPr>
          <p:nvPr>
            <p:ph type="sldNum" idx="4"/>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93" name="Google Shape;193;p29"/>
          <p:cNvSpPr txBox="1">
            <a:spLocks noGrp="1"/>
          </p:cNvSpPr>
          <p:nvPr>
            <p:ph type="title"/>
          </p:nvPr>
        </p:nvSpPr>
        <p:spPr>
          <a:xfrm>
            <a:off x="141290" y="4799"/>
            <a:ext cx="8413500" cy="12348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4" name="Google Shape;194;p29"/>
          <p:cNvSpPr txBox="1">
            <a:spLocks noGrp="1"/>
          </p:cNvSpPr>
          <p:nvPr>
            <p:ph type="body" idx="1"/>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195" name="Google Shape;195;p29"/>
          <p:cNvSpPr txBox="1">
            <a:spLocks noGrp="1"/>
          </p:cNvSpPr>
          <p:nvPr>
            <p:ph type="body" idx="5"/>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riorities">
  <p:cSld name="CUSTOM">
    <p:spTree>
      <p:nvGrpSpPr>
        <p:cNvPr id="1" name="Shape 196"/>
        <p:cNvGrpSpPr/>
        <p:nvPr/>
      </p:nvGrpSpPr>
      <p:grpSpPr>
        <a:xfrm>
          <a:off x="0" y="0"/>
          <a:ext cx="0" cy="0"/>
          <a:chOff x="0" y="0"/>
          <a:chExt cx="0" cy="0"/>
        </a:xfrm>
      </p:grpSpPr>
      <p:sp>
        <p:nvSpPr>
          <p:cNvPr id="197" name="Google Shape;197;p30"/>
          <p:cNvSpPr txBox="1">
            <a:spLocks noGrp="1"/>
          </p:cNvSpPr>
          <p:nvPr>
            <p:ph type="sldNum" idx="12"/>
          </p:nvPr>
        </p:nvSpPr>
        <p:spPr>
          <a:xfrm>
            <a:off x="8668550" y="4845125"/>
            <a:ext cx="309600" cy="157800"/>
          </a:xfrm>
          <a:prstGeom prst="rect">
            <a:avLst/>
          </a:prstGeom>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98" name="Google Shape;198;p30"/>
          <p:cNvSpPr txBox="1">
            <a:spLocks noGrp="1"/>
          </p:cNvSpPr>
          <p:nvPr>
            <p:ph type="body" idx="1"/>
          </p:nvPr>
        </p:nvSpPr>
        <p:spPr>
          <a:xfrm>
            <a:off x="164575" y="2698075"/>
            <a:ext cx="4835700" cy="18777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Char char="●"/>
              <a:defRPr sz="1000">
                <a:solidFill>
                  <a:schemeClr val="dk1"/>
                </a:solidFill>
              </a:defRPr>
            </a:lvl1pPr>
            <a:lvl2pPr marL="914400" lvl="1" indent="-292100">
              <a:spcBef>
                <a:spcPts val="0"/>
              </a:spcBef>
              <a:spcAft>
                <a:spcPts val="0"/>
              </a:spcAft>
              <a:buClr>
                <a:schemeClr val="dk1"/>
              </a:buClr>
              <a:buSzPts val="1000"/>
              <a:buChar char="○"/>
              <a:defRPr sz="1000">
                <a:solidFill>
                  <a:schemeClr val="dk1"/>
                </a:solidFill>
              </a:defRPr>
            </a:lvl2pPr>
            <a:lvl3pPr marL="1371600" lvl="2" indent="-292100">
              <a:spcBef>
                <a:spcPts val="0"/>
              </a:spcBef>
              <a:spcAft>
                <a:spcPts val="0"/>
              </a:spcAft>
              <a:buClr>
                <a:schemeClr val="dk1"/>
              </a:buClr>
              <a:buSzPts val="1000"/>
              <a:buChar char="■"/>
              <a:defRPr sz="1000">
                <a:solidFill>
                  <a:schemeClr val="dk1"/>
                </a:solidFill>
              </a:defRPr>
            </a:lvl3pPr>
            <a:lvl4pPr marL="1828800" lvl="3" indent="-292100">
              <a:spcBef>
                <a:spcPts val="0"/>
              </a:spcBef>
              <a:spcAft>
                <a:spcPts val="0"/>
              </a:spcAft>
              <a:buClr>
                <a:schemeClr val="dk1"/>
              </a:buClr>
              <a:buSzPts val="1000"/>
              <a:buChar char="●"/>
              <a:defRPr sz="1000">
                <a:solidFill>
                  <a:schemeClr val="dk1"/>
                </a:solidFill>
              </a:defRPr>
            </a:lvl4pPr>
            <a:lvl5pPr marL="2286000" lvl="4" indent="-292100">
              <a:spcBef>
                <a:spcPts val="0"/>
              </a:spcBef>
              <a:spcAft>
                <a:spcPts val="0"/>
              </a:spcAft>
              <a:buSzPts val="1000"/>
              <a:buChar char="○"/>
              <a:defRPr sz="1000"/>
            </a:lvl5pPr>
            <a:lvl6pPr marL="2743200" lvl="5" indent="-292100">
              <a:spcBef>
                <a:spcPts val="0"/>
              </a:spcBef>
              <a:spcAft>
                <a:spcPts val="0"/>
              </a:spcAft>
              <a:buClr>
                <a:schemeClr val="dk1"/>
              </a:buClr>
              <a:buSzPts val="1000"/>
              <a:buChar char="■"/>
              <a:defRPr sz="1000">
                <a:solidFill>
                  <a:schemeClr val="dk1"/>
                </a:solidFill>
              </a:defRPr>
            </a:lvl6pPr>
            <a:lvl7pPr marL="3200400" lvl="6" indent="-292100">
              <a:spcBef>
                <a:spcPts val="0"/>
              </a:spcBef>
              <a:spcAft>
                <a:spcPts val="0"/>
              </a:spcAft>
              <a:buClr>
                <a:schemeClr val="dk1"/>
              </a:buClr>
              <a:buSzPts val="1000"/>
              <a:buChar char="●"/>
              <a:defRPr>
                <a:solidFill>
                  <a:schemeClr val="dk1"/>
                </a:solidFill>
              </a:defRPr>
            </a:lvl7pPr>
            <a:lvl8pPr marL="3657600" lvl="7" indent="-292100">
              <a:spcBef>
                <a:spcPts val="0"/>
              </a:spcBef>
              <a:spcAft>
                <a:spcPts val="0"/>
              </a:spcAft>
              <a:buClr>
                <a:schemeClr val="dk1"/>
              </a:buClr>
              <a:buSzPts val="1000"/>
              <a:buChar char="○"/>
              <a:defRPr sz="1000">
                <a:solidFill>
                  <a:schemeClr val="dk1"/>
                </a:solidFill>
              </a:defRPr>
            </a:lvl8pPr>
            <a:lvl9pPr marL="4114800" lvl="8" indent="-292100">
              <a:spcBef>
                <a:spcPts val="0"/>
              </a:spcBef>
              <a:spcAft>
                <a:spcPts val="0"/>
              </a:spcAft>
              <a:buClr>
                <a:schemeClr val="dk1"/>
              </a:buClr>
              <a:buSzPts val="1000"/>
              <a:buChar char="■"/>
              <a:defRPr sz="1000">
                <a:solidFill>
                  <a:schemeClr val="dk1"/>
                </a:solidFill>
              </a:defRPr>
            </a:lvl9pPr>
          </a:lstStyle>
          <a:p>
            <a:endParaRPr/>
          </a:p>
        </p:txBody>
      </p:sp>
      <p:sp>
        <p:nvSpPr>
          <p:cNvPr id="199" name="Google Shape;199;p30"/>
          <p:cNvSpPr txBox="1">
            <a:spLocks noGrp="1"/>
          </p:cNvSpPr>
          <p:nvPr>
            <p:ph type="title"/>
          </p:nvPr>
        </p:nvSpPr>
        <p:spPr>
          <a:xfrm>
            <a:off x="150450" y="107341"/>
            <a:ext cx="4849800" cy="19458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4000"/>
              <a:buNone/>
              <a:defRPr/>
            </a:lvl1pPr>
            <a:lvl2pPr lvl="1">
              <a:lnSpc>
                <a:spcPct val="80000"/>
              </a:lnSpc>
              <a:spcBef>
                <a:spcPts val="0"/>
              </a:spcBef>
              <a:spcAft>
                <a:spcPts val="0"/>
              </a:spcAft>
              <a:buSzPts val="1400"/>
              <a:buNone/>
              <a:defRPr/>
            </a:lvl2pPr>
            <a:lvl3pPr lvl="2">
              <a:lnSpc>
                <a:spcPct val="80000"/>
              </a:lnSpc>
              <a:spcBef>
                <a:spcPts val="0"/>
              </a:spcBef>
              <a:spcAft>
                <a:spcPts val="0"/>
              </a:spcAft>
              <a:buSzPts val="1400"/>
              <a:buNone/>
              <a:defRPr/>
            </a:lvl3pPr>
            <a:lvl4pPr lvl="3">
              <a:lnSpc>
                <a:spcPct val="80000"/>
              </a:lnSpc>
              <a:spcBef>
                <a:spcPts val="0"/>
              </a:spcBef>
              <a:spcAft>
                <a:spcPts val="0"/>
              </a:spcAft>
              <a:buSzPts val="1400"/>
              <a:buNone/>
              <a:defRPr/>
            </a:lvl4pPr>
            <a:lvl5pPr lvl="4">
              <a:lnSpc>
                <a:spcPct val="80000"/>
              </a:lnSpc>
              <a:spcBef>
                <a:spcPts val="0"/>
              </a:spcBef>
              <a:spcAft>
                <a:spcPts val="0"/>
              </a:spcAft>
              <a:buSzPts val="1400"/>
              <a:buNone/>
              <a:defRPr/>
            </a:lvl5pPr>
            <a:lvl6pPr lvl="5">
              <a:lnSpc>
                <a:spcPct val="80000"/>
              </a:lnSpc>
              <a:spcBef>
                <a:spcPts val="0"/>
              </a:spcBef>
              <a:spcAft>
                <a:spcPts val="0"/>
              </a:spcAft>
              <a:buSzPts val="1400"/>
              <a:buNone/>
              <a:defRPr/>
            </a:lvl6pPr>
            <a:lvl7pPr lvl="6">
              <a:lnSpc>
                <a:spcPct val="80000"/>
              </a:lnSpc>
              <a:spcBef>
                <a:spcPts val="0"/>
              </a:spcBef>
              <a:spcAft>
                <a:spcPts val="0"/>
              </a:spcAft>
              <a:buSzPts val="1400"/>
              <a:buNone/>
              <a:defRPr/>
            </a:lvl7pPr>
            <a:lvl8pPr lvl="7">
              <a:lnSpc>
                <a:spcPct val="80000"/>
              </a:lnSpc>
              <a:spcBef>
                <a:spcPts val="0"/>
              </a:spcBef>
              <a:spcAft>
                <a:spcPts val="0"/>
              </a:spcAft>
              <a:buSzPts val="1400"/>
              <a:buNone/>
              <a:defRPr/>
            </a:lvl8pPr>
            <a:lvl9pPr lvl="8">
              <a:lnSpc>
                <a:spcPct val="80000"/>
              </a:lnSpc>
              <a:spcBef>
                <a:spcPts val="0"/>
              </a:spcBef>
              <a:spcAft>
                <a:spcPts val="0"/>
              </a:spcAft>
              <a:buSzPts val="1400"/>
              <a:buNone/>
              <a:defRPr/>
            </a:lvl9pPr>
          </a:lstStyle>
          <a:p>
            <a:endParaRPr/>
          </a:p>
        </p:txBody>
      </p:sp>
      <p:sp>
        <p:nvSpPr>
          <p:cNvPr id="200" name="Google Shape;200;p30"/>
          <p:cNvSpPr txBox="1">
            <a:spLocks noGrp="1"/>
          </p:cNvSpPr>
          <p:nvPr>
            <p:ph type="body" idx="2"/>
          </p:nvPr>
        </p:nvSpPr>
        <p:spPr>
          <a:xfrm>
            <a:off x="165800" y="4845125"/>
            <a:ext cx="12483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
        <p:nvSpPr>
          <p:cNvPr id="201" name="Google Shape;201;p30"/>
          <p:cNvSpPr txBox="1">
            <a:spLocks noGrp="1"/>
          </p:cNvSpPr>
          <p:nvPr>
            <p:ph type="body" idx="3"/>
          </p:nvPr>
        </p:nvSpPr>
        <p:spPr>
          <a:xfrm>
            <a:off x="2281250" y="4845150"/>
            <a:ext cx="1802700" cy="157800"/>
          </a:xfrm>
          <a:prstGeom prst="rect">
            <a:avLst/>
          </a:prstGeom>
          <a:ln w="9525" cap="flat" cmpd="sng">
            <a:solidFill>
              <a:schemeClr val="dk2"/>
            </a:solidFill>
            <a:prstDash val="solid"/>
            <a:round/>
            <a:headEnd type="none" w="sm" len="sm"/>
            <a:tailEnd type="none" w="sm" len="sm"/>
          </a:ln>
        </p:spPr>
        <p:txBody>
          <a:bodyPr spcFirstLastPara="1" wrap="square" lIns="18275" tIns="18275" rIns="18275" bIns="0" anchor="t" anchorCtr="0">
            <a:noAutofit/>
          </a:bodyPr>
          <a:lstStyle>
            <a:lvl1pPr marL="457200" lvl="0" indent="-279400">
              <a:spcBef>
                <a:spcPts val="0"/>
              </a:spcBef>
              <a:spcAft>
                <a:spcPts val="0"/>
              </a:spcAft>
              <a:buSzPts val="800"/>
              <a:buFont typeface="Rubik"/>
              <a:buChar char="●"/>
              <a:defRPr sz="800"/>
            </a:lvl1pPr>
            <a:lvl2pPr marL="914400" lvl="1" indent="-279400">
              <a:spcBef>
                <a:spcPts val="0"/>
              </a:spcBef>
              <a:spcAft>
                <a:spcPts val="0"/>
              </a:spcAft>
              <a:buSzPts val="800"/>
              <a:buFont typeface="Rubik"/>
              <a:buChar char="○"/>
              <a:defRPr sz="800"/>
            </a:lvl2pPr>
            <a:lvl3pPr marL="1371600" lvl="2" indent="-279400">
              <a:spcBef>
                <a:spcPts val="0"/>
              </a:spcBef>
              <a:spcAft>
                <a:spcPts val="0"/>
              </a:spcAft>
              <a:buSzPts val="800"/>
              <a:buFont typeface="Rubik"/>
              <a:buChar char="■"/>
              <a:defRPr sz="800"/>
            </a:lvl3pPr>
            <a:lvl4pPr marL="1828800" lvl="3" indent="-279400">
              <a:spcBef>
                <a:spcPts val="0"/>
              </a:spcBef>
              <a:spcAft>
                <a:spcPts val="0"/>
              </a:spcAft>
              <a:buSzPts val="800"/>
              <a:buFont typeface="Rubik"/>
              <a:buChar char="●"/>
              <a:defRPr sz="800"/>
            </a:lvl4pPr>
            <a:lvl5pPr marL="2286000" lvl="4" indent="-279400">
              <a:spcBef>
                <a:spcPts val="0"/>
              </a:spcBef>
              <a:spcAft>
                <a:spcPts val="0"/>
              </a:spcAft>
              <a:buSzPts val="800"/>
              <a:buFont typeface="Rubik"/>
              <a:buChar char="○"/>
              <a:defRPr sz="800"/>
            </a:lvl5pPr>
            <a:lvl6pPr marL="2743200" lvl="5" indent="-279400">
              <a:spcBef>
                <a:spcPts val="0"/>
              </a:spcBef>
              <a:spcAft>
                <a:spcPts val="0"/>
              </a:spcAft>
              <a:buSzPts val="800"/>
              <a:buFont typeface="Rubik"/>
              <a:buChar char="■"/>
              <a:defRPr sz="800"/>
            </a:lvl6pPr>
            <a:lvl7pPr marL="3200400" lvl="6" indent="-279400">
              <a:spcBef>
                <a:spcPts val="0"/>
              </a:spcBef>
              <a:spcAft>
                <a:spcPts val="0"/>
              </a:spcAft>
              <a:buSzPts val="800"/>
              <a:buFont typeface="Rubik"/>
              <a:buChar char="●"/>
              <a:defRPr sz="800"/>
            </a:lvl7pPr>
            <a:lvl8pPr marL="3657600" lvl="7" indent="-279400">
              <a:spcBef>
                <a:spcPts val="0"/>
              </a:spcBef>
              <a:spcAft>
                <a:spcPts val="0"/>
              </a:spcAft>
              <a:buSzPts val="800"/>
              <a:buFont typeface="Rubik"/>
              <a:buChar char="○"/>
              <a:defRPr sz="800"/>
            </a:lvl8pPr>
            <a:lvl9pPr marL="4114800" lvl="8" indent="-279400">
              <a:spcBef>
                <a:spcPts val="0"/>
              </a:spcBef>
              <a:spcAft>
                <a:spcPts val="0"/>
              </a:spcAft>
              <a:buSzPts val="800"/>
              <a:buFont typeface="Rubik"/>
              <a:buChar char="■"/>
              <a:defRPr sz="800"/>
            </a:lvl9pPr>
          </a:lstStyle>
          <a:p>
            <a:endParaRPr/>
          </a:p>
        </p:txBody>
      </p:sp>
    </p:spTree>
  </p:cSld>
  <p:clrMapOvr>
    <a:masterClrMapping/>
  </p:clrMapOvr>
  <p:extLst>
    <p:ext uri="{DCECCB84-F9BA-43D5-87BE-67443E8EF086}">
      <p15:sldGuideLst xmlns:p15="http://schemas.microsoft.com/office/powerpoint/2012/main">
        <p15:guide id="1" orient="horz" pos="1620">
          <p15:clr>
            <a:srgbClr val="E46962"/>
          </p15:clr>
        </p15:guide>
        <p15:guide id="2" pos="2880">
          <p15:clr>
            <a:srgbClr val="E46962"/>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p:cSld name="TITLE_4">
    <p:spTree>
      <p:nvGrpSpPr>
        <p:cNvPr id="1" name="Shape 202"/>
        <p:cNvGrpSpPr/>
        <p:nvPr/>
      </p:nvGrpSpPr>
      <p:grpSpPr>
        <a:xfrm>
          <a:off x="0" y="0"/>
          <a:ext cx="0" cy="0"/>
          <a:chOff x="0" y="0"/>
          <a:chExt cx="0" cy="0"/>
        </a:xfrm>
      </p:grpSpPr>
      <p:sp>
        <p:nvSpPr>
          <p:cNvPr id="203" name="Google Shape;203;p31"/>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04" name="Google Shape;204;p3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
        <p:nvSpPr>
          <p:cNvPr id="205" name="Google Shape;205;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body">
  <p:cSld name="TITLE_AND_BODY_1">
    <p:spTree>
      <p:nvGrpSpPr>
        <p:cNvPr id="1" name="Shape 206"/>
        <p:cNvGrpSpPr/>
        <p:nvPr/>
      </p:nvGrpSpPr>
      <p:grpSpPr>
        <a:xfrm>
          <a:off x="0" y="0"/>
          <a:ext cx="0" cy="0"/>
          <a:chOff x="0" y="0"/>
          <a:chExt cx="0" cy="0"/>
        </a:xfrm>
      </p:grpSpPr>
      <p:sp>
        <p:nvSpPr>
          <p:cNvPr id="207" name="Google Shape;207;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8" name="Google Shape;208;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09" name="Google Shape;209;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p:cSld name="TITLE_AND_TWO_COLUMNS_1">
    <p:spTree>
      <p:nvGrpSpPr>
        <p:cNvPr id="1" name="Shape 210"/>
        <p:cNvGrpSpPr/>
        <p:nvPr/>
      </p:nvGrpSpPr>
      <p:grpSpPr>
        <a:xfrm>
          <a:off x="0" y="0"/>
          <a:ext cx="0" cy="0"/>
          <a:chOff x="0" y="0"/>
          <a:chExt cx="0" cy="0"/>
        </a:xfrm>
      </p:grpSpPr>
      <p:sp>
        <p:nvSpPr>
          <p:cNvPr id="211" name="Google Shape;211;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2" name="Google Shape;212;p33"/>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13" name="Google Shape;213;p33"/>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14" name="Google Shape;214;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p:cSld name="TITLE_ONLY_1">
    <p:spTree>
      <p:nvGrpSpPr>
        <p:cNvPr id="1" name="Shape 215"/>
        <p:cNvGrpSpPr/>
        <p:nvPr/>
      </p:nvGrpSpPr>
      <p:grpSpPr>
        <a:xfrm>
          <a:off x="0" y="0"/>
          <a:ext cx="0" cy="0"/>
          <a:chOff x="0" y="0"/>
          <a:chExt cx="0" cy="0"/>
        </a:xfrm>
      </p:grpSpPr>
      <p:sp>
        <p:nvSpPr>
          <p:cNvPr id="216" name="Google Shape;216;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7" name="Google Shape;217;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One column text">
  <p:cSld name="ONE_COLUMN_TEXT_1">
    <p:spTree>
      <p:nvGrpSpPr>
        <p:cNvPr id="1" name="Shape 218"/>
        <p:cNvGrpSpPr/>
        <p:nvPr/>
      </p:nvGrpSpPr>
      <p:grpSpPr>
        <a:xfrm>
          <a:off x="0" y="0"/>
          <a:ext cx="0" cy="0"/>
          <a:chOff x="0" y="0"/>
          <a:chExt cx="0" cy="0"/>
        </a:xfrm>
      </p:grpSpPr>
      <p:sp>
        <p:nvSpPr>
          <p:cNvPr id="219" name="Google Shape;219;p3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220" name="Google Shape;220;p35"/>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21" name="Google Shape;221;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ain point">
  <p:cSld name="MAIN_POINT_1">
    <p:spTree>
      <p:nvGrpSpPr>
        <p:cNvPr id="1" name="Shape 222"/>
        <p:cNvGrpSpPr/>
        <p:nvPr/>
      </p:nvGrpSpPr>
      <p:grpSpPr>
        <a:xfrm>
          <a:off x="0" y="0"/>
          <a:ext cx="0" cy="0"/>
          <a:chOff x="0" y="0"/>
          <a:chExt cx="0" cy="0"/>
        </a:xfrm>
      </p:grpSpPr>
      <p:sp>
        <p:nvSpPr>
          <p:cNvPr id="223" name="Google Shape;223;p36"/>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224" name="Google Shape;224;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_1">
    <p:spTree>
      <p:nvGrpSpPr>
        <p:cNvPr id="1" name="Shape 225"/>
        <p:cNvGrpSpPr/>
        <p:nvPr/>
      </p:nvGrpSpPr>
      <p:grpSpPr>
        <a:xfrm>
          <a:off x="0" y="0"/>
          <a:ext cx="0" cy="0"/>
          <a:chOff x="0" y="0"/>
          <a:chExt cx="0" cy="0"/>
        </a:xfrm>
      </p:grpSpPr>
      <p:sp>
        <p:nvSpPr>
          <p:cNvPr id="226" name="Google Shape;226;p3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7"/>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228" name="Google Shape;228;p37"/>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229" name="Google Shape;229;p37"/>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30" name="Google Shape;230;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aption">
  <p:cSld name="CAPTION_ONLY_1">
    <p:spTree>
      <p:nvGrpSpPr>
        <p:cNvPr id="1" name="Shape 231"/>
        <p:cNvGrpSpPr/>
        <p:nvPr/>
      </p:nvGrpSpPr>
      <p:grpSpPr>
        <a:xfrm>
          <a:off x="0" y="0"/>
          <a:ext cx="0" cy="0"/>
          <a:chOff x="0" y="0"/>
          <a:chExt cx="0" cy="0"/>
        </a:xfrm>
      </p:grpSpPr>
      <p:sp>
        <p:nvSpPr>
          <p:cNvPr id="232" name="Google Shape;232;p38"/>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600"/>
              <a:buNone/>
              <a:defRPr/>
            </a:lvl1pPr>
          </a:lstStyle>
          <a:p>
            <a:endParaRPr/>
          </a:p>
        </p:txBody>
      </p:sp>
      <p:sp>
        <p:nvSpPr>
          <p:cNvPr id="233" name="Google Shape;233;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ig number">
  <p:cSld name="BIG_NUMBER_1">
    <p:spTree>
      <p:nvGrpSpPr>
        <p:cNvPr id="1" name="Shape 234"/>
        <p:cNvGrpSpPr/>
        <p:nvPr/>
      </p:nvGrpSpPr>
      <p:grpSpPr>
        <a:xfrm>
          <a:off x="0" y="0"/>
          <a:ext cx="0" cy="0"/>
          <a:chOff x="0" y="0"/>
          <a:chExt cx="0" cy="0"/>
        </a:xfrm>
      </p:grpSpPr>
      <p:sp>
        <p:nvSpPr>
          <p:cNvPr id="235" name="Google Shape;235;p39"/>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36" name="Google Shape;236;p39"/>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30200" algn="ctr">
              <a:spcBef>
                <a:spcPts val="0"/>
              </a:spcBef>
              <a:spcAft>
                <a:spcPts val="0"/>
              </a:spcAft>
              <a:buSzPts val="1600"/>
              <a:buChar char="●"/>
              <a:defRPr/>
            </a:lvl1pPr>
            <a:lvl2pPr marL="914400" lvl="1" indent="-323850" algn="ctr">
              <a:spcBef>
                <a:spcPts val="0"/>
              </a:spcBef>
              <a:spcAft>
                <a:spcPts val="0"/>
              </a:spcAft>
              <a:buSzPts val="1500"/>
              <a:buChar char="○"/>
              <a:defRPr/>
            </a:lvl2pPr>
            <a:lvl3pPr marL="1371600" lvl="2" indent="-317500" algn="ctr">
              <a:spcBef>
                <a:spcPts val="0"/>
              </a:spcBef>
              <a:spcAft>
                <a:spcPts val="0"/>
              </a:spcAft>
              <a:buSzPts val="1400"/>
              <a:buChar char="■"/>
              <a:defRPr/>
            </a:lvl3pPr>
            <a:lvl4pPr marL="1828800" lvl="3" indent="-311150" algn="ctr">
              <a:spcBef>
                <a:spcPts val="0"/>
              </a:spcBef>
              <a:spcAft>
                <a:spcPts val="0"/>
              </a:spcAft>
              <a:buSzPts val="1300"/>
              <a:buChar char="●"/>
              <a:defRPr/>
            </a:lvl4pPr>
            <a:lvl5pPr marL="2286000" lvl="4" indent="-304800" algn="ctr">
              <a:spcBef>
                <a:spcPts val="0"/>
              </a:spcBef>
              <a:spcAft>
                <a:spcPts val="0"/>
              </a:spcAft>
              <a:buSzPts val="1200"/>
              <a:buChar char="○"/>
              <a:defRPr/>
            </a:lvl5pPr>
            <a:lvl6pPr marL="2743200" lvl="5" indent="-298450" algn="ctr">
              <a:spcBef>
                <a:spcPts val="0"/>
              </a:spcBef>
              <a:spcAft>
                <a:spcPts val="0"/>
              </a:spcAft>
              <a:buSzPts val="1100"/>
              <a:buChar char="■"/>
              <a:defRPr/>
            </a:lvl6pPr>
            <a:lvl7pPr marL="3200400" lvl="6" indent="-292100" algn="ctr">
              <a:spcBef>
                <a:spcPts val="0"/>
              </a:spcBef>
              <a:spcAft>
                <a:spcPts val="0"/>
              </a:spcAft>
              <a:buSzPts val="1000"/>
              <a:buChar char="●"/>
              <a:defRPr/>
            </a:lvl7pPr>
            <a:lvl8pPr marL="3657600" lvl="7" indent="-285750" algn="ctr">
              <a:spcBef>
                <a:spcPts val="0"/>
              </a:spcBef>
              <a:spcAft>
                <a:spcPts val="0"/>
              </a:spcAft>
              <a:buSzPts val="900"/>
              <a:buChar char="○"/>
              <a:defRPr/>
            </a:lvl8pPr>
            <a:lvl9pPr marL="4114800" lvl="8" indent="-279400" algn="ctr">
              <a:spcBef>
                <a:spcPts val="0"/>
              </a:spcBef>
              <a:spcAft>
                <a:spcPts val="0"/>
              </a:spcAft>
              <a:buSzPts val="800"/>
              <a:buChar char="■"/>
              <a:defRPr/>
            </a:lvl9pPr>
          </a:lstStyle>
          <a:p>
            <a:endParaRPr/>
          </a:p>
        </p:txBody>
      </p:sp>
      <p:sp>
        <p:nvSpPr>
          <p:cNvPr id="237" name="Google Shape;237;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ank">
  <p:cSld name="BLANK_1">
    <p:spTree>
      <p:nvGrpSpPr>
        <p:cNvPr id="1" name="Shape 238"/>
        <p:cNvGrpSpPr/>
        <p:nvPr/>
      </p:nvGrpSpPr>
      <p:grpSpPr>
        <a:xfrm>
          <a:off x="0" y="0"/>
          <a:ext cx="0" cy="0"/>
          <a:chOff x="0" y="0"/>
          <a:chExt cx="0" cy="0"/>
        </a:xfrm>
      </p:grpSpPr>
      <p:sp>
        <p:nvSpPr>
          <p:cNvPr id="239" name="Google Shape;239;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Agenda">
  <p:cSld name="CUSTOM_7_1">
    <p:spTree>
      <p:nvGrpSpPr>
        <p:cNvPr id="1" name="Shape 240"/>
        <p:cNvGrpSpPr/>
        <p:nvPr/>
      </p:nvGrpSpPr>
      <p:grpSpPr>
        <a:xfrm>
          <a:off x="0" y="0"/>
          <a:ext cx="0" cy="0"/>
          <a:chOff x="0" y="0"/>
          <a:chExt cx="0" cy="0"/>
        </a:xfrm>
      </p:grpSpPr>
      <p:sp>
        <p:nvSpPr>
          <p:cNvPr id="241" name="Google Shape;241;p41"/>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43" name="Google Shape;243;p41"/>
          <p:cNvSpPr txBox="1">
            <a:spLocks noGrp="1"/>
          </p:cNvSpPr>
          <p:nvPr>
            <p:ph type="subTitle" idx="1"/>
          </p:nvPr>
        </p:nvSpPr>
        <p:spPr>
          <a:xfrm>
            <a:off x="4406650" y="39375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44" name="Google Shape;244;p41"/>
          <p:cNvSpPr txBox="1">
            <a:spLocks noGrp="1"/>
          </p:cNvSpPr>
          <p:nvPr>
            <p:ph type="subTitle" idx="2"/>
          </p:nvPr>
        </p:nvSpPr>
        <p:spPr>
          <a:xfrm>
            <a:off x="4406650" y="115170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45" name="Google Shape;245;p41"/>
          <p:cNvSpPr txBox="1">
            <a:spLocks noGrp="1"/>
          </p:cNvSpPr>
          <p:nvPr>
            <p:ph type="subTitle" idx="3"/>
          </p:nvPr>
        </p:nvSpPr>
        <p:spPr>
          <a:xfrm>
            <a:off x="4406650" y="342557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46" name="Google Shape;246;p41"/>
          <p:cNvSpPr txBox="1">
            <a:spLocks noGrp="1"/>
          </p:cNvSpPr>
          <p:nvPr>
            <p:ph type="subTitle" idx="4"/>
          </p:nvPr>
        </p:nvSpPr>
        <p:spPr>
          <a:xfrm>
            <a:off x="4406650" y="190966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47" name="Google Shape;247;p41"/>
          <p:cNvSpPr txBox="1">
            <a:spLocks noGrp="1"/>
          </p:cNvSpPr>
          <p:nvPr>
            <p:ph type="subTitle" idx="5"/>
          </p:nvPr>
        </p:nvSpPr>
        <p:spPr>
          <a:xfrm>
            <a:off x="4406650" y="418352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48" name="Google Shape;248;p41"/>
          <p:cNvSpPr txBox="1">
            <a:spLocks noGrp="1"/>
          </p:cNvSpPr>
          <p:nvPr>
            <p:ph type="subTitle" idx="6"/>
          </p:nvPr>
        </p:nvSpPr>
        <p:spPr>
          <a:xfrm>
            <a:off x="4406650" y="266761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body and image">
  <p:cSld name="CUSTOM_8_1">
    <p:spTree>
      <p:nvGrpSpPr>
        <p:cNvPr id="1" name="Shape 249"/>
        <p:cNvGrpSpPr/>
        <p:nvPr/>
      </p:nvGrpSpPr>
      <p:grpSpPr>
        <a:xfrm>
          <a:off x="0" y="0"/>
          <a:ext cx="0" cy="0"/>
          <a:chOff x="0" y="0"/>
          <a:chExt cx="0" cy="0"/>
        </a:xfrm>
      </p:grpSpPr>
      <p:sp>
        <p:nvSpPr>
          <p:cNvPr id="250" name="Google Shape;250;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1" name="Google Shape;251;p42"/>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52" name="Google Shape;252;p42"/>
          <p:cNvSpPr>
            <a:spLocks noGrp="1"/>
          </p:cNvSpPr>
          <p:nvPr>
            <p:ph type="pic" idx="2"/>
          </p:nvPr>
        </p:nvSpPr>
        <p:spPr>
          <a:xfrm>
            <a:off x="4992024" y="1152775"/>
            <a:ext cx="3840300" cy="3416400"/>
          </a:xfrm>
          <a:prstGeom prst="rect">
            <a:avLst/>
          </a:prstGeom>
          <a:noFill/>
          <a:ln>
            <a:noFill/>
          </a:ln>
        </p:spPr>
      </p:sp>
      <p:sp>
        <p:nvSpPr>
          <p:cNvPr id="253" name="Google Shape;253;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wo big ideas">
  <p:cSld name="CUSTOM_1">
    <p:spTree>
      <p:nvGrpSpPr>
        <p:cNvPr id="1" name="Shape 254"/>
        <p:cNvGrpSpPr/>
        <p:nvPr/>
      </p:nvGrpSpPr>
      <p:grpSpPr>
        <a:xfrm>
          <a:off x="0" y="0"/>
          <a:ext cx="0" cy="0"/>
          <a:chOff x="0" y="0"/>
          <a:chExt cx="0" cy="0"/>
        </a:xfrm>
      </p:grpSpPr>
      <p:sp>
        <p:nvSpPr>
          <p:cNvPr id="255" name="Google Shape;255;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56" name="Google Shape;256;p43"/>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57" name="Google Shape;257;p43"/>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58" name="Google Shape;258;p43"/>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59" name="Google Shape;259;p43"/>
          <p:cNvSpPr txBox="1">
            <a:spLocks noGrp="1"/>
          </p:cNvSpPr>
          <p:nvPr>
            <p:ph type="subTitle" idx="3"/>
          </p:nvPr>
        </p:nvSpPr>
        <p:spPr>
          <a:xfrm>
            <a:off x="48315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0" name="Google Shape;260;p43"/>
          <p:cNvSpPr txBox="1">
            <a:spLocks noGrp="1"/>
          </p:cNvSpPr>
          <p:nvPr>
            <p:ph type="subTitle" idx="4"/>
          </p:nvPr>
        </p:nvSpPr>
        <p:spPr>
          <a:xfrm>
            <a:off x="504800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hree big ideas">
  <p:cSld name="CUSTOM_2_2">
    <p:spTree>
      <p:nvGrpSpPr>
        <p:cNvPr id="1" name="Shape 261"/>
        <p:cNvGrpSpPr/>
        <p:nvPr/>
      </p:nvGrpSpPr>
      <p:grpSpPr>
        <a:xfrm>
          <a:off x="0" y="0"/>
          <a:ext cx="0" cy="0"/>
          <a:chOff x="0" y="0"/>
          <a:chExt cx="0" cy="0"/>
        </a:xfrm>
      </p:grpSpPr>
      <p:sp>
        <p:nvSpPr>
          <p:cNvPr id="262" name="Google Shape;262;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63" name="Google Shape;263;p44"/>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64" name="Google Shape;264;p44"/>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65" name="Google Shape;265;p44"/>
          <p:cNvSpPr txBox="1">
            <a:spLocks noGrp="1"/>
          </p:cNvSpPr>
          <p:nvPr>
            <p:ph type="body" idx="3"/>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66" name="Google Shape;266;p44"/>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67" name="Google Shape;267;p44"/>
          <p:cNvSpPr txBox="1">
            <a:spLocks noGrp="1"/>
          </p:cNvSpPr>
          <p:nvPr>
            <p:ph type="subTitle" idx="4"/>
          </p:nvPr>
        </p:nvSpPr>
        <p:spPr>
          <a:xfrm>
            <a:off x="4831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8" name="Google Shape;268;p44"/>
          <p:cNvSpPr txBox="1">
            <a:spLocks noGrp="1"/>
          </p:cNvSpPr>
          <p:nvPr>
            <p:ph type="subTitle" idx="5"/>
          </p:nvPr>
        </p:nvSpPr>
        <p:spPr>
          <a:xfrm>
            <a:off x="334772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69" name="Google Shape;269;p44"/>
          <p:cNvSpPr txBox="1">
            <a:spLocks noGrp="1"/>
          </p:cNvSpPr>
          <p:nvPr>
            <p:ph type="subTitle" idx="6"/>
          </p:nvPr>
        </p:nvSpPr>
        <p:spPr>
          <a:xfrm>
            <a:off x="62122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Four big ideas">
  <p:cSld name="CUSTOM_3_1">
    <p:spTree>
      <p:nvGrpSpPr>
        <p:cNvPr id="1" name="Shape 270"/>
        <p:cNvGrpSpPr/>
        <p:nvPr/>
      </p:nvGrpSpPr>
      <p:grpSpPr>
        <a:xfrm>
          <a:off x="0" y="0"/>
          <a:ext cx="0" cy="0"/>
          <a:chOff x="0" y="0"/>
          <a:chExt cx="0" cy="0"/>
        </a:xfrm>
      </p:grpSpPr>
      <p:sp>
        <p:nvSpPr>
          <p:cNvPr id="271" name="Google Shape;271;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72" name="Google Shape;272;p45"/>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73" name="Google Shape;273;p45"/>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74" name="Google Shape;274;p45"/>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75" name="Google Shape;275;p45"/>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23850">
              <a:spcBef>
                <a:spcPts val="0"/>
              </a:spcBef>
              <a:spcAft>
                <a:spcPts val="0"/>
              </a:spcAft>
              <a:buSzPts val="1500"/>
              <a:buChar char="○"/>
              <a:defRPr/>
            </a:lvl2pPr>
            <a:lvl3pPr marL="1371600" lvl="2" indent="-317500">
              <a:spcBef>
                <a:spcPts val="0"/>
              </a:spcBef>
              <a:spcAft>
                <a:spcPts val="0"/>
              </a:spcAft>
              <a:buSzPts val="1400"/>
              <a:buChar char="■"/>
              <a:defRPr/>
            </a:lvl3pPr>
            <a:lvl4pPr marL="1828800" lvl="3" indent="-311150">
              <a:spcBef>
                <a:spcPts val="0"/>
              </a:spcBef>
              <a:spcAft>
                <a:spcPts val="0"/>
              </a:spcAft>
              <a:buSzPts val="1300"/>
              <a:buChar char="●"/>
              <a:defRPr/>
            </a:lvl4pPr>
            <a:lvl5pPr marL="2286000" lvl="4" indent="-304800">
              <a:spcBef>
                <a:spcPts val="0"/>
              </a:spcBef>
              <a:spcAft>
                <a:spcPts val="0"/>
              </a:spcAft>
              <a:buSzPts val="1200"/>
              <a:buChar char="○"/>
              <a:defRPr/>
            </a:lvl5pPr>
            <a:lvl6pPr marL="2743200" lvl="5" indent="-298450">
              <a:spcBef>
                <a:spcPts val="0"/>
              </a:spcBef>
              <a:spcAft>
                <a:spcPts val="0"/>
              </a:spcAft>
              <a:buSzPts val="1100"/>
              <a:buChar char="■"/>
              <a:defRPr/>
            </a:lvl6pPr>
            <a:lvl7pPr marL="3200400" lvl="6" indent="-292100">
              <a:spcBef>
                <a:spcPts val="0"/>
              </a:spcBef>
              <a:spcAft>
                <a:spcPts val="0"/>
              </a:spcAft>
              <a:buSzPts val="1000"/>
              <a:buChar char="●"/>
              <a:defRPr/>
            </a:lvl7pPr>
            <a:lvl8pPr marL="3657600" lvl="7" indent="-285750">
              <a:spcBef>
                <a:spcPts val="0"/>
              </a:spcBef>
              <a:spcAft>
                <a:spcPts val="0"/>
              </a:spcAft>
              <a:buSzPts val="900"/>
              <a:buChar char="○"/>
              <a:defRPr/>
            </a:lvl8pPr>
            <a:lvl9pPr marL="4114800" lvl="8" indent="-279400">
              <a:spcBef>
                <a:spcPts val="0"/>
              </a:spcBef>
              <a:spcAft>
                <a:spcPts val="0"/>
              </a:spcAft>
              <a:buSzPts val="800"/>
              <a:buChar char="■"/>
              <a:defRPr/>
            </a:lvl9pPr>
          </a:lstStyle>
          <a:p>
            <a:endParaRPr/>
          </a:p>
        </p:txBody>
      </p:sp>
      <p:sp>
        <p:nvSpPr>
          <p:cNvPr id="276" name="Google Shape;276;p45"/>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77" name="Google Shape;277;p45"/>
          <p:cNvSpPr txBox="1">
            <a:spLocks noGrp="1"/>
          </p:cNvSpPr>
          <p:nvPr>
            <p:ph type="subTitle" idx="5"/>
          </p:nvPr>
        </p:nvSpPr>
        <p:spPr>
          <a:xfrm>
            <a:off x="366763"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78" name="Google Shape;278;p45"/>
          <p:cNvSpPr txBox="1">
            <a:spLocks noGrp="1"/>
          </p:cNvSpPr>
          <p:nvPr>
            <p:ph type="subTitle" idx="6"/>
          </p:nvPr>
        </p:nvSpPr>
        <p:spPr>
          <a:xfrm>
            <a:off x="4938738"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79" name="Google Shape;279;p45"/>
          <p:cNvSpPr txBox="1">
            <a:spLocks noGrp="1"/>
          </p:cNvSpPr>
          <p:nvPr>
            <p:ph type="subTitle" idx="7"/>
          </p:nvPr>
        </p:nvSpPr>
        <p:spPr>
          <a:xfrm>
            <a:off x="4938761"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280" name="Google Shape;280;p45"/>
          <p:cNvSpPr txBox="1">
            <a:spLocks noGrp="1"/>
          </p:cNvSpPr>
          <p:nvPr>
            <p:ph type="subTitle" idx="8"/>
          </p:nvPr>
        </p:nvSpPr>
        <p:spPr>
          <a:xfrm>
            <a:off x="366750"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image">
  <p:cSld name="TITLE_ONLY_1_1">
    <p:spTree>
      <p:nvGrpSpPr>
        <p:cNvPr id="1" name="Shape 281"/>
        <p:cNvGrpSpPr/>
        <p:nvPr/>
      </p:nvGrpSpPr>
      <p:grpSpPr>
        <a:xfrm>
          <a:off x="0" y="0"/>
          <a:ext cx="0" cy="0"/>
          <a:chOff x="0" y="0"/>
          <a:chExt cx="0" cy="0"/>
        </a:xfrm>
      </p:grpSpPr>
      <p:sp>
        <p:nvSpPr>
          <p:cNvPr id="282" name="Google Shape;282;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3" name="Google Shape;283;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84" name="Google Shape;284;p46"/>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wo storyboards">
  <p:cSld name="CUSTOM_4_1">
    <p:spTree>
      <p:nvGrpSpPr>
        <p:cNvPr id="1" name="Shape 285"/>
        <p:cNvGrpSpPr/>
        <p:nvPr/>
      </p:nvGrpSpPr>
      <p:grpSpPr>
        <a:xfrm>
          <a:off x="0" y="0"/>
          <a:ext cx="0" cy="0"/>
          <a:chOff x="0" y="0"/>
          <a:chExt cx="0" cy="0"/>
        </a:xfrm>
      </p:grpSpPr>
      <p:sp>
        <p:nvSpPr>
          <p:cNvPr id="286" name="Google Shape;286;p47"/>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7" name="Google Shape;287;p47"/>
          <p:cNvSpPr>
            <a:spLocks noGrp="1"/>
          </p:cNvSpPr>
          <p:nvPr>
            <p:ph type="pic" idx="2"/>
          </p:nvPr>
        </p:nvSpPr>
        <p:spPr>
          <a:xfrm>
            <a:off x="4804825" y="1133300"/>
            <a:ext cx="4027500" cy="2392800"/>
          </a:xfrm>
          <a:prstGeom prst="rect">
            <a:avLst/>
          </a:prstGeom>
          <a:noFill/>
          <a:ln>
            <a:noFill/>
          </a:ln>
        </p:spPr>
      </p:sp>
      <p:sp>
        <p:nvSpPr>
          <p:cNvPr id="288" name="Google Shape;288;p47"/>
          <p:cNvSpPr>
            <a:spLocks noGrp="1"/>
          </p:cNvSpPr>
          <p:nvPr>
            <p:ph type="pic" idx="3"/>
          </p:nvPr>
        </p:nvSpPr>
        <p:spPr>
          <a:xfrm>
            <a:off x="311725" y="1133300"/>
            <a:ext cx="4027500" cy="2392800"/>
          </a:xfrm>
          <a:prstGeom prst="rect">
            <a:avLst/>
          </a:prstGeom>
          <a:noFill/>
          <a:ln>
            <a:noFill/>
          </a:ln>
        </p:spPr>
      </p:sp>
      <p:sp>
        <p:nvSpPr>
          <p:cNvPr id="289" name="Google Shape;289;p47"/>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0" name="Google Shape;290;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91" name="Google Shape;291;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2" name="Google Shape;292;p47"/>
          <p:cNvSpPr txBox="1">
            <a:spLocks noGrp="1"/>
          </p:cNvSpPr>
          <p:nvPr>
            <p:ph type="subTitle" idx="5"/>
          </p:nvPr>
        </p:nvSpPr>
        <p:spPr>
          <a:xfrm>
            <a:off x="3117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293" name="Google Shape;293;p47"/>
          <p:cNvSpPr txBox="1">
            <a:spLocks noGrp="1"/>
          </p:cNvSpPr>
          <p:nvPr>
            <p:ph type="subTitle" idx="6"/>
          </p:nvPr>
        </p:nvSpPr>
        <p:spPr>
          <a:xfrm>
            <a:off x="48048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hree storyboards">
  <p:cSld name="CUSTOM_4_1_1">
    <p:spTree>
      <p:nvGrpSpPr>
        <p:cNvPr id="1" name="Shape 294"/>
        <p:cNvGrpSpPr/>
        <p:nvPr/>
      </p:nvGrpSpPr>
      <p:grpSpPr>
        <a:xfrm>
          <a:off x="0" y="0"/>
          <a:ext cx="0" cy="0"/>
          <a:chOff x="0" y="0"/>
          <a:chExt cx="0" cy="0"/>
        </a:xfrm>
      </p:grpSpPr>
      <p:sp>
        <p:nvSpPr>
          <p:cNvPr id="295" name="Google Shape;295;p48"/>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6" name="Google Shape;296;p48"/>
          <p:cNvSpPr>
            <a:spLocks noGrp="1"/>
          </p:cNvSpPr>
          <p:nvPr>
            <p:ph type="pic" idx="2"/>
          </p:nvPr>
        </p:nvSpPr>
        <p:spPr>
          <a:xfrm>
            <a:off x="6205225" y="1128325"/>
            <a:ext cx="2627100" cy="2273100"/>
          </a:xfrm>
          <a:prstGeom prst="rect">
            <a:avLst/>
          </a:prstGeom>
          <a:noFill/>
          <a:ln>
            <a:noFill/>
          </a:ln>
        </p:spPr>
      </p:sp>
      <p:sp>
        <p:nvSpPr>
          <p:cNvPr id="297" name="Google Shape;297;p48"/>
          <p:cNvSpPr>
            <a:spLocks noGrp="1"/>
          </p:cNvSpPr>
          <p:nvPr>
            <p:ph type="pic" idx="3"/>
          </p:nvPr>
        </p:nvSpPr>
        <p:spPr>
          <a:xfrm>
            <a:off x="311725" y="1128325"/>
            <a:ext cx="2627100" cy="2273100"/>
          </a:xfrm>
          <a:prstGeom prst="rect">
            <a:avLst/>
          </a:prstGeom>
          <a:noFill/>
          <a:ln>
            <a:noFill/>
          </a:ln>
        </p:spPr>
      </p:sp>
      <p:sp>
        <p:nvSpPr>
          <p:cNvPr id="298" name="Google Shape;298;p48"/>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9" name="Google Shape;299;p48"/>
          <p:cNvSpPr>
            <a:spLocks noGrp="1"/>
          </p:cNvSpPr>
          <p:nvPr>
            <p:ph type="pic" idx="5"/>
          </p:nvPr>
        </p:nvSpPr>
        <p:spPr>
          <a:xfrm>
            <a:off x="3255250" y="1128325"/>
            <a:ext cx="2627100" cy="2273100"/>
          </a:xfrm>
          <a:prstGeom prst="rect">
            <a:avLst/>
          </a:prstGeom>
          <a:noFill/>
          <a:ln>
            <a:noFill/>
          </a:ln>
        </p:spPr>
      </p:sp>
      <p:sp>
        <p:nvSpPr>
          <p:cNvPr id="300" name="Google Shape;300;p48"/>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01" name="Google Shape;301;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02" name="Google Shape;302;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3" name="Google Shape;303;p48"/>
          <p:cNvSpPr txBox="1">
            <a:spLocks noGrp="1"/>
          </p:cNvSpPr>
          <p:nvPr>
            <p:ph type="subTitle" idx="7"/>
          </p:nvPr>
        </p:nvSpPr>
        <p:spPr>
          <a:xfrm>
            <a:off x="3117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04" name="Google Shape;304;p48"/>
          <p:cNvSpPr txBox="1">
            <a:spLocks noGrp="1"/>
          </p:cNvSpPr>
          <p:nvPr>
            <p:ph type="subTitle" idx="8"/>
          </p:nvPr>
        </p:nvSpPr>
        <p:spPr>
          <a:xfrm>
            <a:off x="62052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05" name="Google Shape;305;p48"/>
          <p:cNvSpPr txBox="1">
            <a:spLocks noGrp="1"/>
          </p:cNvSpPr>
          <p:nvPr>
            <p:ph type="subTitle" idx="9"/>
          </p:nvPr>
        </p:nvSpPr>
        <p:spPr>
          <a:xfrm>
            <a:off x="3255250"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Image only">
  <p:cSld name="CUSTOM_5_1">
    <p:spTree>
      <p:nvGrpSpPr>
        <p:cNvPr id="1" name="Shape 306"/>
        <p:cNvGrpSpPr/>
        <p:nvPr/>
      </p:nvGrpSpPr>
      <p:grpSpPr>
        <a:xfrm>
          <a:off x="0" y="0"/>
          <a:ext cx="0" cy="0"/>
          <a:chOff x="0" y="0"/>
          <a:chExt cx="0" cy="0"/>
        </a:xfrm>
      </p:grpSpPr>
      <p:sp>
        <p:nvSpPr>
          <p:cNvPr id="307" name="Google Shape;307;p49"/>
          <p:cNvSpPr>
            <a:spLocks noGrp="1"/>
          </p:cNvSpPr>
          <p:nvPr>
            <p:ph type="pic" idx="2"/>
          </p:nvPr>
        </p:nvSpPr>
        <p:spPr>
          <a:xfrm>
            <a:off x="311700" y="445025"/>
            <a:ext cx="8520600" cy="4218300"/>
          </a:xfrm>
          <a:prstGeom prst="rect">
            <a:avLst/>
          </a:prstGeom>
          <a:noFill/>
          <a:ln>
            <a:noFill/>
          </a:ln>
        </p:spPr>
      </p:sp>
      <p:sp>
        <p:nvSpPr>
          <p:cNvPr id="308" name="Google Shape;308;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Image grid">
  <p:cSld name="CUSTOM_6_1">
    <p:spTree>
      <p:nvGrpSpPr>
        <p:cNvPr id="1" name="Shape 309"/>
        <p:cNvGrpSpPr/>
        <p:nvPr/>
      </p:nvGrpSpPr>
      <p:grpSpPr>
        <a:xfrm>
          <a:off x="0" y="0"/>
          <a:ext cx="0" cy="0"/>
          <a:chOff x="0" y="0"/>
          <a:chExt cx="0" cy="0"/>
        </a:xfrm>
      </p:grpSpPr>
      <p:sp>
        <p:nvSpPr>
          <p:cNvPr id="310" name="Google Shape;310;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11" name="Google Shape;311;p50"/>
          <p:cNvSpPr>
            <a:spLocks noGrp="1"/>
          </p:cNvSpPr>
          <p:nvPr>
            <p:ph type="pic" idx="2"/>
          </p:nvPr>
        </p:nvSpPr>
        <p:spPr>
          <a:xfrm>
            <a:off x="3389600" y="118913"/>
            <a:ext cx="1643700" cy="1535100"/>
          </a:xfrm>
          <a:prstGeom prst="rect">
            <a:avLst/>
          </a:prstGeom>
          <a:noFill/>
          <a:ln>
            <a:noFill/>
          </a:ln>
        </p:spPr>
      </p:sp>
      <p:sp>
        <p:nvSpPr>
          <p:cNvPr id="312" name="Google Shape;312;p50"/>
          <p:cNvSpPr>
            <a:spLocks noGrp="1"/>
          </p:cNvSpPr>
          <p:nvPr>
            <p:ph type="pic" idx="3"/>
          </p:nvPr>
        </p:nvSpPr>
        <p:spPr>
          <a:xfrm>
            <a:off x="5195935" y="118913"/>
            <a:ext cx="1643700" cy="1535100"/>
          </a:xfrm>
          <a:prstGeom prst="rect">
            <a:avLst/>
          </a:prstGeom>
          <a:noFill/>
          <a:ln>
            <a:noFill/>
          </a:ln>
        </p:spPr>
      </p:sp>
      <p:sp>
        <p:nvSpPr>
          <p:cNvPr id="313" name="Google Shape;313;p50"/>
          <p:cNvSpPr>
            <a:spLocks noGrp="1"/>
          </p:cNvSpPr>
          <p:nvPr>
            <p:ph type="pic" idx="4"/>
          </p:nvPr>
        </p:nvSpPr>
        <p:spPr>
          <a:xfrm>
            <a:off x="7002270" y="118913"/>
            <a:ext cx="1643700" cy="1535100"/>
          </a:xfrm>
          <a:prstGeom prst="rect">
            <a:avLst/>
          </a:prstGeom>
          <a:noFill/>
          <a:ln>
            <a:noFill/>
          </a:ln>
        </p:spPr>
      </p:sp>
      <p:sp>
        <p:nvSpPr>
          <p:cNvPr id="314" name="Google Shape;314;p50"/>
          <p:cNvSpPr>
            <a:spLocks noGrp="1"/>
          </p:cNvSpPr>
          <p:nvPr>
            <p:ph type="pic" idx="5"/>
          </p:nvPr>
        </p:nvSpPr>
        <p:spPr>
          <a:xfrm>
            <a:off x="3389588" y="1804212"/>
            <a:ext cx="1643700" cy="1535100"/>
          </a:xfrm>
          <a:prstGeom prst="rect">
            <a:avLst/>
          </a:prstGeom>
          <a:noFill/>
          <a:ln>
            <a:noFill/>
          </a:ln>
        </p:spPr>
      </p:sp>
      <p:sp>
        <p:nvSpPr>
          <p:cNvPr id="315" name="Google Shape;315;p50"/>
          <p:cNvSpPr>
            <a:spLocks noGrp="1"/>
          </p:cNvSpPr>
          <p:nvPr>
            <p:ph type="pic" idx="6"/>
          </p:nvPr>
        </p:nvSpPr>
        <p:spPr>
          <a:xfrm>
            <a:off x="5195922" y="1804212"/>
            <a:ext cx="1643700" cy="1535100"/>
          </a:xfrm>
          <a:prstGeom prst="rect">
            <a:avLst/>
          </a:prstGeom>
          <a:noFill/>
          <a:ln>
            <a:noFill/>
          </a:ln>
        </p:spPr>
      </p:sp>
      <p:sp>
        <p:nvSpPr>
          <p:cNvPr id="316" name="Google Shape;316;p50"/>
          <p:cNvSpPr>
            <a:spLocks noGrp="1"/>
          </p:cNvSpPr>
          <p:nvPr>
            <p:ph type="pic" idx="7"/>
          </p:nvPr>
        </p:nvSpPr>
        <p:spPr>
          <a:xfrm>
            <a:off x="7002257" y="1804212"/>
            <a:ext cx="1643700" cy="1535100"/>
          </a:xfrm>
          <a:prstGeom prst="rect">
            <a:avLst/>
          </a:prstGeom>
          <a:noFill/>
          <a:ln>
            <a:noFill/>
          </a:ln>
        </p:spPr>
      </p:sp>
      <p:sp>
        <p:nvSpPr>
          <p:cNvPr id="317" name="Google Shape;317;p50"/>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8" name="Google Shape;318;p50"/>
          <p:cNvSpPr>
            <a:spLocks noGrp="1"/>
          </p:cNvSpPr>
          <p:nvPr>
            <p:ph type="pic" idx="8"/>
          </p:nvPr>
        </p:nvSpPr>
        <p:spPr>
          <a:xfrm>
            <a:off x="3389588" y="3489487"/>
            <a:ext cx="1643700" cy="1535100"/>
          </a:xfrm>
          <a:prstGeom prst="rect">
            <a:avLst/>
          </a:prstGeom>
          <a:noFill/>
          <a:ln>
            <a:noFill/>
          </a:ln>
        </p:spPr>
      </p:sp>
      <p:sp>
        <p:nvSpPr>
          <p:cNvPr id="319" name="Google Shape;319;p50"/>
          <p:cNvSpPr>
            <a:spLocks noGrp="1"/>
          </p:cNvSpPr>
          <p:nvPr>
            <p:ph type="pic" idx="9"/>
          </p:nvPr>
        </p:nvSpPr>
        <p:spPr>
          <a:xfrm>
            <a:off x="5195922" y="3489487"/>
            <a:ext cx="1643700" cy="1535100"/>
          </a:xfrm>
          <a:prstGeom prst="rect">
            <a:avLst/>
          </a:prstGeom>
          <a:noFill/>
          <a:ln>
            <a:noFill/>
          </a:ln>
        </p:spPr>
      </p:sp>
      <p:sp>
        <p:nvSpPr>
          <p:cNvPr id="320" name="Google Shape;320;p50"/>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sldNum" idx="12"/>
          </p:nvPr>
        </p:nvSpPr>
        <p:spPr>
          <a:xfrm>
            <a:off x="8668550" y="4845125"/>
            <a:ext cx="309600" cy="1578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lvl="0" algn="r" rtl="0">
              <a:buNone/>
              <a:defRPr sz="800">
                <a:solidFill>
                  <a:schemeClr val="dk1"/>
                </a:solidFill>
                <a:latin typeface="Roboto Serif"/>
                <a:ea typeface="Roboto Serif"/>
                <a:cs typeface="Roboto Serif"/>
                <a:sym typeface="Roboto Serif"/>
              </a:defRPr>
            </a:lvl1pPr>
            <a:lvl2pPr lvl="1" algn="r" rtl="0">
              <a:buNone/>
              <a:defRPr sz="800">
                <a:solidFill>
                  <a:schemeClr val="dk1"/>
                </a:solidFill>
                <a:latin typeface="Roboto Serif"/>
                <a:ea typeface="Roboto Serif"/>
                <a:cs typeface="Roboto Serif"/>
                <a:sym typeface="Roboto Serif"/>
              </a:defRPr>
            </a:lvl2pPr>
            <a:lvl3pPr lvl="2" algn="r" rtl="0">
              <a:buNone/>
              <a:defRPr sz="800">
                <a:solidFill>
                  <a:schemeClr val="dk1"/>
                </a:solidFill>
                <a:latin typeface="Roboto Serif"/>
                <a:ea typeface="Roboto Serif"/>
                <a:cs typeface="Roboto Serif"/>
                <a:sym typeface="Roboto Serif"/>
              </a:defRPr>
            </a:lvl3pPr>
            <a:lvl4pPr lvl="3" algn="r" rtl="0">
              <a:buNone/>
              <a:defRPr sz="800">
                <a:solidFill>
                  <a:schemeClr val="dk1"/>
                </a:solidFill>
                <a:latin typeface="Roboto Serif"/>
                <a:ea typeface="Roboto Serif"/>
                <a:cs typeface="Roboto Serif"/>
                <a:sym typeface="Roboto Serif"/>
              </a:defRPr>
            </a:lvl4pPr>
            <a:lvl5pPr lvl="4" algn="r" rtl="0">
              <a:buNone/>
              <a:defRPr sz="800">
                <a:solidFill>
                  <a:schemeClr val="dk1"/>
                </a:solidFill>
                <a:latin typeface="Roboto Serif"/>
                <a:ea typeface="Roboto Serif"/>
                <a:cs typeface="Roboto Serif"/>
                <a:sym typeface="Roboto Serif"/>
              </a:defRPr>
            </a:lvl5pPr>
            <a:lvl6pPr lvl="5" algn="r" rtl="0">
              <a:buNone/>
              <a:defRPr sz="800">
                <a:solidFill>
                  <a:schemeClr val="dk1"/>
                </a:solidFill>
                <a:latin typeface="Roboto Serif"/>
                <a:ea typeface="Roboto Serif"/>
                <a:cs typeface="Roboto Serif"/>
                <a:sym typeface="Roboto Serif"/>
              </a:defRPr>
            </a:lvl6pPr>
            <a:lvl7pPr lvl="6" algn="r" rtl="0">
              <a:buNone/>
              <a:defRPr sz="800">
                <a:solidFill>
                  <a:schemeClr val="dk1"/>
                </a:solidFill>
                <a:latin typeface="Roboto Serif"/>
                <a:ea typeface="Roboto Serif"/>
                <a:cs typeface="Roboto Serif"/>
                <a:sym typeface="Roboto Serif"/>
              </a:defRPr>
            </a:lvl7pPr>
            <a:lvl8pPr lvl="7" algn="r" rtl="0">
              <a:buNone/>
              <a:defRPr sz="800">
                <a:solidFill>
                  <a:schemeClr val="dk1"/>
                </a:solidFill>
                <a:latin typeface="Roboto Serif"/>
                <a:ea typeface="Roboto Serif"/>
                <a:cs typeface="Roboto Serif"/>
                <a:sym typeface="Roboto Serif"/>
              </a:defRPr>
            </a:lvl8pPr>
            <a:lvl9pPr lvl="8" algn="r" rtl="0">
              <a:buNone/>
              <a:defRPr sz="800">
                <a:solidFill>
                  <a:schemeClr val="dk1"/>
                </a:solidFill>
                <a:latin typeface="Roboto Serif"/>
                <a:ea typeface="Roboto Serif"/>
                <a:cs typeface="Roboto Serif"/>
                <a:sym typeface="Roboto Serif"/>
              </a:defRPr>
            </a:lvl9pPr>
          </a:lstStyle>
          <a:p>
            <a:pPr marL="0" lvl="0" indent="0" algn="r" rtl="0">
              <a:spcBef>
                <a:spcPts val="0"/>
              </a:spcBef>
              <a:spcAft>
                <a:spcPts val="0"/>
              </a:spcAft>
              <a:buNone/>
            </a:pPr>
            <a:fld id="{00000000-1234-1234-1234-123412341234}" type="slidenum">
              <a:rPr lang="en"/>
              <a:t>‹#›</a:t>
            </a:fld>
            <a:endParaRPr/>
          </a:p>
        </p:txBody>
      </p:sp>
      <p:sp>
        <p:nvSpPr>
          <p:cNvPr id="52" name="Google Shape;52;p13"/>
          <p:cNvSpPr txBox="1">
            <a:spLocks noGrp="1"/>
          </p:cNvSpPr>
          <p:nvPr>
            <p:ph type="body" idx="1"/>
          </p:nvPr>
        </p:nvSpPr>
        <p:spPr>
          <a:xfrm>
            <a:off x="158525" y="2629175"/>
            <a:ext cx="6042000" cy="2299200"/>
          </a:xfrm>
          <a:prstGeom prst="rect">
            <a:avLst/>
          </a:prstGeom>
          <a:noFill/>
          <a:ln>
            <a:noFill/>
          </a:ln>
        </p:spPr>
        <p:txBody>
          <a:bodyPr spcFirstLastPara="1" wrap="square" lIns="91425" tIns="91425" rIns="91425" bIns="91425" anchor="t" anchorCtr="0">
            <a:noAutofit/>
          </a:bodyPr>
          <a:lstStyle>
            <a:lvl1pPr marL="457200" lvl="0" indent="-330200">
              <a:spcBef>
                <a:spcPts val="0"/>
              </a:spcBef>
              <a:spcAft>
                <a:spcPts val="0"/>
              </a:spcAft>
              <a:buClr>
                <a:schemeClr val="dk2"/>
              </a:buClr>
              <a:buSzPts val="1600"/>
              <a:buFont typeface="Roboto Serif"/>
              <a:buChar char="●"/>
              <a:defRPr sz="1600">
                <a:solidFill>
                  <a:schemeClr val="dk2"/>
                </a:solidFill>
                <a:latin typeface="Roboto Serif"/>
                <a:ea typeface="Roboto Serif"/>
                <a:cs typeface="Roboto Serif"/>
                <a:sym typeface="Roboto Serif"/>
              </a:defRPr>
            </a:lvl1pPr>
            <a:lvl2pPr marL="914400" lvl="1" indent="-323850">
              <a:spcBef>
                <a:spcPts val="0"/>
              </a:spcBef>
              <a:spcAft>
                <a:spcPts val="0"/>
              </a:spcAft>
              <a:buClr>
                <a:schemeClr val="dk2"/>
              </a:buClr>
              <a:buSzPts val="1500"/>
              <a:buFont typeface="Roboto Serif"/>
              <a:buChar char="○"/>
              <a:defRPr sz="1500">
                <a:solidFill>
                  <a:schemeClr val="dk2"/>
                </a:solidFill>
                <a:latin typeface="Roboto Serif"/>
                <a:ea typeface="Roboto Serif"/>
                <a:cs typeface="Roboto Serif"/>
                <a:sym typeface="Roboto Serif"/>
              </a:defRPr>
            </a:lvl2pPr>
            <a:lvl3pPr marL="1371600" lvl="2" indent="-317500">
              <a:spcBef>
                <a:spcPts val="0"/>
              </a:spcBef>
              <a:spcAft>
                <a:spcPts val="0"/>
              </a:spcAft>
              <a:buClr>
                <a:schemeClr val="dk2"/>
              </a:buClr>
              <a:buSzPts val="1400"/>
              <a:buFont typeface="Roboto Serif"/>
              <a:buChar char="■"/>
              <a:defRPr>
                <a:solidFill>
                  <a:schemeClr val="dk2"/>
                </a:solidFill>
                <a:latin typeface="Roboto Serif"/>
                <a:ea typeface="Roboto Serif"/>
                <a:cs typeface="Roboto Serif"/>
                <a:sym typeface="Roboto Serif"/>
              </a:defRPr>
            </a:lvl3pPr>
            <a:lvl4pPr marL="1828800" lvl="3" indent="-311150">
              <a:spcBef>
                <a:spcPts val="0"/>
              </a:spcBef>
              <a:spcAft>
                <a:spcPts val="0"/>
              </a:spcAft>
              <a:buClr>
                <a:schemeClr val="dk2"/>
              </a:buClr>
              <a:buSzPts val="1300"/>
              <a:buFont typeface="Roboto Serif"/>
              <a:buChar char="●"/>
              <a:defRPr sz="1300">
                <a:solidFill>
                  <a:schemeClr val="dk2"/>
                </a:solidFill>
                <a:latin typeface="Roboto Serif"/>
                <a:ea typeface="Roboto Serif"/>
                <a:cs typeface="Roboto Serif"/>
                <a:sym typeface="Roboto Serif"/>
              </a:defRPr>
            </a:lvl4pPr>
            <a:lvl5pPr marL="2286000" lvl="4" indent="-304800">
              <a:spcBef>
                <a:spcPts val="0"/>
              </a:spcBef>
              <a:spcAft>
                <a:spcPts val="0"/>
              </a:spcAft>
              <a:buClr>
                <a:schemeClr val="dk2"/>
              </a:buClr>
              <a:buSzPts val="1200"/>
              <a:buFont typeface="Roboto Serif"/>
              <a:buChar char="○"/>
              <a:defRPr sz="1200">
                <a:solidFill>
                  <a:schemeClr val="dk2"/>
                </a:solidFill>
                <a:latin typeface="Roboto Serif"/>
                <a:ea typeface="Roboto Serif"/>
                <a:cs typeface="Roboto Serif"/>
                <a:sym typeface="Roboto Serif"/>
              </a:defRPr>
            </a:lvl5pPr>
            <a:lvl6pPr marL="2743200" lvl="5" indent="-298450">
              <a:spcBef>
                <a:spcPts val="0"/>
              </a:spcBef>
              <a:spcAft>
                <a:spcPts val="0"/>
              </a:spcAft>
              <a:buClr>
                <a:schemeClr val="dk2"/>
              </a:buClr>
              <a:buSzPts val="1100"/>
              <a:buFont typeface="Roboto Serif"/>
              <a:buChar char="■"/>
              <a:defRPr sz="1100">
                <a:solidFill>
                  <a:schemeClr val="dk2"/>
                </a:solidFill>
                <a:latin typeface="Roboto Serif"/>
                <a:ea typeface="Roboto Serif"/>
                <a:cs typeface="Roboto Serif"/>
                <a:sym typeface="Roboto Serif"/>
              </a:defRPr>
            </a:lvl6pPr>
            <a:lvl7pPr marL="3200400" lvl="6" indent="-292100">
              <a:spcBef>
                <a:spcPts val="0"/>
              </a:spcBef>
              <a:spcAft>
                <a:spcPts val="0"/>
              </a:spcAft>
              <a:buClr>
                <a:schemeClr val="dk2"/>
              </a:buClr>
              <a:buSzPts val="1000"/>
              <a:buFont typeface="Roboto Serif"/>
              <a:buChar char="●"/>
              <a:defRPr sz="1000">
                <a:solidFill>
                  <a:schemeClr val="dk2"/>
                </a:solidFill>
                <a:latin typeface="Roboto Serif"/>
                <a:ea typeface="Roboto Serif"/>
                <a:cs typeface="Roboto Serif"/>
                <a:sym typeface="Roboto Serif"/>
              </a:defRPr>
            </a:lvl7pPr>
            <a:lvl8pPr marL="3657600" lvl="7" indent="-285750">
              <a:spcBef>
                <a:spcPts val="0"/>
              </a:spcBef>
              <a:spcAft>
                <a:spcPts val="0"/>
              </a:spcAft>
              <a:buClr>
                <a:schemeClr val="dk2"/>
              </a:buClr>
              <a:buSzPts val="900"/>
              <a:buFont typeface="Roboto Serif"/>
              <a:buChar char="○"/>
              <a:defRPr sz="900">
                <a:solidFill>
                  <a:schemeClr val="dk2"/>
                </a:solidFill>
                <a:latin typeface="Roboto Serif"/>
                <a:ea typeface="Roboto Serif"/>
                <a:cs typeface="Roboto Serif"/>
                <a:sym typeface="Roboto Serif"/>
              </a:defRPr>
            </a:lvl8pPr>
            <a:lvl9pPr marL="4114800" lvl="8" indent="-279400">
              <a:spcBef>
                <a:spcPts val="0"/>
              </a:spcBef>
              <a:spcAft>
                <a:spcPts val="0"/>
              </a:spcAft>
              <a:buClr>
                <a:schemeClr val="dk2"/>
              </a:buClr>
              <a:buSzPts val="800"/>
              <a:buFont typeface="Roboto Serif"/>
              <a:buChar char="■"/>
              <a:defRPr sz="900">
                <a:solidFill>
                  <a:schemeClr val="dk2"/>
                </a:solidFill>
                <a:latin typeface="Roboto Serif"/>
                <a:ea typeface="Roboto Serif"/>
                <a:cs typeface="Roboto Serif"/>
                <a:sym typeface="Roboto Serif"/>
              </a:defRPr>
            </a:lvl9pPr>
          </a:lstStyle>
          <a:p>
            <a:endParaRPr/>
          </a:p>
        </p:txBody>
      </p:sp>
      <p:sp>
        <p:nvSpPr>
          <p:cNvPr id="53" name="Google Shape;53;p13"/>
          <p:cNvSpPr txBox="1">
            <a:spLocks noGrp="1"/>
          </p:cNvSpPr>
          <p:nvPr>
            <p:ph type="title"/>
          </p:nvPr>
        </p:nvSpPr>
        <p:spPr>
          <a:xfrm>
            <a:off x="195950" y="57450"/>
            <a:ext cx="8490300" cy="1085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4000"/>
              <a:buFont typeface="Roboto Serif"/>
              <a:buNone/>
              <a:defRPr sz="4000">
                <a:solidFill>
                  <a:schemeClr val="dk2"/>
                </a:solidFill>
                <a:latin typeface="Roboto Serif"/>
                <a:ea typeface="Roboto Serif"/>
                <a:cs typeface="Roboto Serif"/>
                <a:sym typeface="Roboto Serif"/>
              </a:defRPr>
            </a:lvl1pPr>
            <a:lvl2pPr lvl="1">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2pPr>
            <a:lvl3pPr lvl="2">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3pPr>
            <a:lvl4pPr lvl="3">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4pPr>
            <a:lvl5pPr lvl="4">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5pPr>
            <a:lvl6pPr lvl="5">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6pPr>
            <a:lvl7pPr lvl="6">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7pPr>
            <a:lvl8pPr lvl="7">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8pPr>
            <a:lvl9pPr lvl="8">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324"/>
        <p:cNvGrpSpPr/>
        <p:nvPr/>
      </p:nvGrpSpPr>
      <p:grpSpPr>
        <a:xfrm>
          <a:off x="0" y="0"/>
          <a:ext cx="0" cy="0"/>
          <a:chOff x="0" y="0"/>
          <a:chExt cx="0" cy="0"/>
        </a:xfrm>
      </p:grpSpPr>
      <p:pic>
        <p:nvPicPr>
          <p:cNvPr id="325" name="Google Shape;325;p51"/>
          <p:cNvPicPr preferRelativeResize="0">
            <a:picLocks noGrp="1"/>
          </p:cNvPicPr>
          <p:nvPr>
            <p:ph type="pic" idx="2"/>
          </p:nvPr>
        </p:nvPicPr>
        <p:blipFill rotWithShape="1">
          <a:blip r:embed="rId3">
            <a:alphaModFix/>
          </a:blip>
          <a:srcRect l="23749" r="23743"/>
          <a:stretch/>
        </p:blipFill>
        <p:spPr>
          <a:xfrm>
            <a:off x="5640475" y="209200"/>
            <a:ext cx="3308101" cy="4725300"/>
          </a:xfrm>
          <a:prstGeom prst="rect">
            <a:avLst/>
          </a:prstGeom>
        </p:spPr>
      </p:pic>
      <p:sp>
        <p:nvSpPr>
          <p:cNvPr id="326" name="Google Shape;326;p51"/>
          <p:cNvSpPr txBox="1">
            <a:spLocks noGrp="1"/>
          </p:cNvSpPr>
          <p:nvPr>
            <p:ph type="subTitle" idx="1"/>
          </p:nvPr>
        </p:nvSpPr>
        <p:spPr>
          <a:xfrm>
            <a:off x="85725" y="3642175"/>
            <a:ext cx="5480100" cy="96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Kourtney Gorham, R.Psych #1189 (she/her) gorham.kourtney@prairiesouth.ca</a:t>
            </a:r>
            <a:endParaRPr sz="2000" dirty="0"/>
          </a:p>
        </p:txBody>
      </p:sp>
      <p:sp>
        <p:nvSpPr>
          <p:cNvPr id="327" name="Google Shape;327;p51"/>
          <p:cNvSpPr txBox="1">
            <a:spLocks noGrp="1"/>
          </p:cNvSpPr>
          <p:nvPr>
            <p:ph type="body" idx="3"/>
          </p:nvPr>
        </p:nvSpPr>
        <p:spPr>
          <a:xfrm>
            <a:off x="165800" y="4773025"/>
            <a:ext cx="1876200" cy="230100"/>
          </a:xfrm>
          <a:prstGeom prst="rect">
            <a:avLst/>
          </a:prstGeom>
        </p:spPr>
        <p:txBody>
          <a:bodyPr spcFirstLastPara="1" wrap="square" lIns="18275" tIns="18275" rIns="18275" bIns="0" anchor="t" anchorCtr="0">
            <a:noAutofit/>
          </a:bodyPr>
          <a:lstStyle/>
          <a:p>
            <a:pPr marL="0" lvl="0" indent="0" algn="l" rtl="0">
              <a:spcBef>
                <a:spcPts val="0"/>
              </a:spcBef>
              <a:spcAft>
                <a:spcPts val="0"/>
              </a:spcAft>
              <a:buNone/>
            </a:pPr>
            <a:r>
              <a:rPr lang="en" sz="1200" b="1"/>
              <a:t>Prince Arthur School</a:t>
            </a:r>
            <a:endParaRPr sz="1200" b="1"/>
          </a:p>
        </p:txBody>
      </p:sp>
      <p:sp>
        <p:nvSpPr>
          <p:cNvPr id="328" name="Google Shape;328;p51"/>
          <p:cNvSpPr txBox="1">
            <a:spLocks noGrp="1"/>
          </p:cNvSpPr>
          <p:nvPr>
            <p:ph type="body" idx="4"/>
          </p:nvPr>
        </p:nvSpPr>
        <p:spPr>
          <a:xfrm>
            <a:off x="2281250" y="4772850"/>
            <a:ext cx="1802700" cy="230100"/>
          </a:xfrm>
          <a:prstGeom prst="rect">
            <a:avLst/>
          </a:prstGeom>
        </p:spPr>
        <p:txBody>
          <a:bodyPr spcFirstLastPara="1" wrap="square" lIns="18275" tIns="18275" rIns="18275" bIns="0" anchor="t" anchorCtr="0">
            <a:noAutofit/>
          </a:bodyPr>
          <a:lstStyle/>
          <a:p>
            <a:pPr marL="0" lvl="0" indent="0" algn="l" rtl="0">
              <a:spcBef>
                <a:spcPts val="0"/>
              </a:spcBef>
              <a:spcAft>
                <a:spcPts val="0"/>
              </a:spcAft>
              <a:buNone/>
            </a:pPr>
            <a:r>
              <a:rPr lang="en" sz="1200" b="1"/>
              <a:t>March 5th, 2025</a:t>
            </a:r>
            <a:endParaRPr sz="1200" b="1"/>
          </a:p>
        </p:txBody>
      </p:sp>
      <p:sp>
        <p:nvSpPr>
          <p:cNvPr id="329" name="Google Shape;329;p51"/>
          <p:cNvSpPr txBox="1">
            <a:spLocks noGrp="1"/>
          </p:cNvSpPr>
          <p:nvPr>
            <p:ph type="title"/>
          </p:nvPr>
        </p:nvSpPr>
        <p:spPr>
          <a:xfrm>
            <a:off x="85725" y="103525"/>
            <a:ext cx="5280300" cy="360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7000" dirty="0"/>
              <a:t>Taking </a:t>
            </a:r>
            <a:endParaRPr sz="7000" dirty="0"/>
          </a:p>
          <a:p>
            <a:pPr marL="0" lvl="0" indent="0" algn="l" rtl="0">
              <a:spcBef>
                <a:spcPts val="0"/>
              </a:spcBef>
              <a:spcAft>
                <a:spcPts val="0"/>
              </a:spcAft>
              <a:buNone/>
            </a:pPr>
            <a:r>
              <a:rPr lang="en" sz="7000" dirty="0">
                <a:latin typeface="Covered By Your Grace"/>
                <a:ea typeface="Covered By Your Grace"/>
                <a:cs typeface="Covered By Your Grace"/>
                <a:sym typeface="Covered By Your Grace"/>
              </a:rPr>
              <a:t>Data</a:t>
            </a:r>
            <a:endParaRPr sz="7000" dirty="0">
              <a:latin typeface="Covered By Your Grace"/>
              <a:ea typeface="Covered By Your Grace"/>
              <a:cs typeface="Covered By Your Grace"/>
              <a:sym typeface="Covered By Your Grace"/>
            </a:endParaRPr>
          </a:p>
          <a:p>
            <a:pPr marL="0" lvl="0" indent="0" algn="l" rtl="0">
              <a:spcBef>
                <a:spcPts val="0"/>
              </a:spcBef>
              <a:spcAft>
                <a:spcPts val="0"/>
              </a:spcAft>
              <a:buNone/>
            </a:pPr>
            <a:r>
              <a:rPr lang="en" sz="7000" dirty="0"/>
              <a:t>Effectively</a:t>
            </a:r>
            <a:endParaRPr sz="7000" dirty="0"/>
          </a:p>
        </p:txBody>
      </p:sp>
      <p:pic>
        <p:nvPicPr>
          <p:cNvPr id="330" name="Google Shape;330;p51"/>
          <p:cNvPicPr preferRelativeResize="0"/>
          <p:nvPr/>
        </p:nvPicPr>
        <p:blipFill>
          <a:blip r:embed="rId4">
            <a:alphaModFix/>
          </a:blip>
          <a:stretch>
            <a:fillRect/>
          </a:stretch>
        </p:blipFill>
        <p:spPr>
          <a:xfrm>
            <a:off x="6805438" y="4098238"/>
            <a:ext cx="2143125" cy="904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52"/>
          <p:cNvSpPr txBox="1">
            <a:spLocks noGrp="1"/>
          </p:cNvSpPr>
          <p:nvPr>
            <p:ph type="title"/>
          </p:nvPr>
        </p:nvSpPr>
        <p:spPr>
          <a:xfrm>
            <a:off x="228750" y="629150"/>
            <a:ext cx="8686500" cy="3558000"/>
          </a:xfrm>
          <a:prstGeom prst="rect">
            <a:avLst/>
          </a:prstGeom>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4700"/>
              <a:t>“If you can measure a </a:t>
            </a:r>
            <a:r>
              <a:rPr lang="en" sz="4700">
                <a:solidFill>
                  <a:schemeClr val="lt1"/>
                </a:solidFill>
                <a:latin typeface="Covered By Your Grace"/>
                <a:ea typeface="Covered By Your Grace"/>
                <a:cs typeface="Covered By Your Grace"/>
                <a:sym typeface="Covered By Your Grace"/>
              </a:rPr>
              <a:t>behaviour </a:t>
            </a:r>
            <a:r>
              <a:rPr lang="en" sz="4700"/>
              <a:t>as part of the </a:t>
            </a:r>
            <a:r>
              <a:rPr lang="en" sz="4700">
                <a:solidFill>
                  <a:schemeClr val="lt1"/>
                </a:solidFill>
                <a:latin typeface="Covered By Your Grace"/>
                <a:ea typeface="Covered By Your Grace"/>
                <a:cs typeface="Covered By Your Grace"/>
                <a:sym typeface="Covered By Your Grace"/>
              </a:rPr>
              <a:t>problem, </a:t>
            </a:r>
            <a:r>
              <a:rPr lang="en" sz="4700">
                <a:solidFill>
                  <a:schemeClr val="lt1"/>
                </a:solidFill>
              </a:rPr>
              <a:t>you can shape it as part of the </a:t>
            </a:r>
            <a:r>
              <a:rPr lang="en" sz="4700">
                <a:latin typeface="Covered By Your Grace"/>
                <a:ea typeface="Covered By Your Grace"/>
                <a:cs typeface="Covered By Your Grace"/>
                <a:sym typeface="Covered By Your Grace"/>
              </a:rPr>
              <a:t>solution.” </a:t>
            </a:r>
            <a:endParaRPr sz="4700">
              <a:latin typeface="Covered By Your Grace"/>
              <a:ea typeface="Covered By Your Grace"/>
              <a:cs typeface="Covered By Your Grace"/>
              <a:sym typeface="Covered By Your Grace"/>
            </a:endParaRPr>
          </a:p>
          <a:p>
            <a:pPr marL="0" lvl="0" indent="0" algn="ctr" rtl="0">
              <a:lnSpc>
                <a:spcPct val="80000"/>
              </a:lnSpc>
              <a:spcBef>
                <a:spcPts val="0"/>
              </a:spcBef>
              <a:spcAft>
                <a:spcPts val="0"/>
              </a:spcAft>
              <a:buNone/>
            </a:pPr>
            <a:endParaRPr sz="4000">
              <a:latin typeface="Covered By Your Grace"/>
              <a:ea typeface="Covered By Your Grace"/>
              <a:cs typeface="Covered By Your Grace"/>
              <a:sym typeface="Covered By Your Grace"/>
            </a:endParaRPr>
          </a:p>
          <a:p>
            <a:pPr marL="0" lvl="0" indent="0" algn="ctr" rtl="0">
              <a:lnSpc>
                <a:spcPct val="80000"/>
              </a:lnSpc>
              <a:spcBef>
                <a:spcPts val="0"/>
              </a:spcBef>
              <a:spcAft>
                <a:spcPts val="0"/>
              </a:spcAft>
              <a:buNone/>
            </a:pPr>
            <a:endParaRPr sz="4000">
              <a:latin typeface="Covered By Your Grace"/>
              <a:ea typeface="Covered By Your Grace"/>
              <a:cs typeface="Covered By Your Grace"/>
              <a:sym typeface="Covered By Your Grace"/>
            </a:endParaRPr>
          </a:p>
          <a:p>
            <a:pPr marL="0" lvl="0" indent="0" algn="ctr" rtl="0">
              <a:lnSpc>
                <a:spcPct val="80000"/>
              </a:lnSpc>
              <a:spcBef>
                <a:spcPts val="0"/>
              </a:spcBef>
              <a:spcAft>
                <a:spcPts val="0"/>
              </a:spcAft>
              <a:buNone/>
            </a:pPr>
            <a:r>
              <a:rPr lang="en" sz="4000">
                <a:latin typeface="Covered By Your Grace"/>
                <a:ea typeface="Covered By Your Grace"/>
                <a:cs typeface="Covered By Your Grace"/>
                <a:sym typeface="Covered By Your Grace"/>
              </a:rPr>
              <a:t>- </a:t>
            </a:r>
            <a:r>
              <a:rPr lang="en" sz="2900">
                <a:solidFill>
                  <a:schemeClr val="lt1"/>
                </a:solidFill>
              </a:rPr>
              <a:t>PSSD Behaviour Learning Cycle (BLC)</a:t>
            </a:r>
            <a:endParaRPr sz="2900">
              <a:latin typeface="Covered By Your Grace"/>
              <a:ea typeface="Covered By Your Grace"/>
              <a:cs typeface="Covered By Your Grace"/>
              <a:sym typeface="Covered By Your Grace"/>
            </a:endParaRPr>
          </a:p>
          <a:p>
            <a:pPr marL="0" lvl="0" indent="0" algn="ctr" rtl="0">
              <a:lnSpc>
                <a:spcPct val="80000"/>
              </a:lnSpc>
              <a:spcBef>
                <a:spcPts val="0"/>
              </a:spcBef>
              <a:spcAft>
                <a:spcPts val="0"/>
              </a:spcAft>
              <a:buNone/>
            </a:pPr>
            <a:endParaRPr sz="4000"/>
          </a:p>
        </p:txBody>
      </p:sp>
      <p:sp>
        <p:nvSpPr>
          <p:cNvPr id="336" name="Google Shape;336;p52"/>
          <p:cNvSpPr/>
          <p:nvPr/>
        </p:nvSpPr>
        <p:spPr>
          <a:xfrm rot="123574">
            <a:off x="2179152" y="3015402"/>
            <a:ext cx="4618121" cy="233162"/>
          </a:xfrm>
          <a:custGeom>
            <a:avLst/>
            <a:gdLst/>
            <a:ahLst/>
            <a:cxnLst/>
            <a:rect l="l" t="t" r="r" b="b"/>
            <a:pathLst>
              <a:path w="185440" h="9327" extrusionOk="0">
                <a:moveTo>
                  <a:pt x="0" y="9327"/>
                </a:moveTo>
                <a:cubicBezTo>
                  <a:pt x="38033" y="5528"/>
                  <a:pt x="76179" y="2261"/>
                  <a:pt x="114391" y="1372"/>
                </a:cubicBezTo>
                <a:cubicBezTo>
                  <a:pt x="138072" y="821"/>
                  <a:pt x="161949" y="3046"/>
                  <a:pt x="185440" y="0"/>
                </a:cubicBezTo>
              </a:path>
            </a:pathLst>
          </a:custGeom>
          <a:noFill/>
          <a:ln w="76200" cap="flat" cmpd="sng">
            <a:solidFill>
              <a:schemeClr val="lt1"/>
            </a:solidFill>
            <a:prstDash val="solid"/>
            <a:round/>
            <a:headEnd type="none" w="med" len="med"/>
            <a:tailEnd type="none" w="med" len="med"/>
          </a:ln>
        </p:spPr>
        <p:txBody>
          <a:bodyPr/>
          <a:lstStyle/>
          <a:p>
            <a:endParaRPr lang="en-CA"/>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53"/>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342" name="Google Shape;342;p53"/>
          <p:cNvSpPr txBox="1">
            <a:spLocks noGrp="1"/>
          </p:cNvSpPr>
          <p:nvPr>
            <p:ph type="title"/>
          </p:nvPr>
        </p:nvSpPr>
        <p:spPr>
          <a:xfrm>
            <a:off x="197106" y="127635"/>
            <a:ext cx="8749800" cy="107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a:t>
            </a:r>
            <a:r>
              <a:rPr lang="en" sz="5000">
                <a:latin typeface="Covered By Your Grace"/>
                <a:ea typeface="Covered By Your Grace"/>
                <a:cs typeface="Covered By Your Grace"/>
                <a:sym typeface="Covered By Your Grace"/>
              </a:rPr>
              <a:t>Why</a:t>
            </a:r>
            <a:r>
              <a:rPr lang="en"/>
              <a:t> of Taking Data</a:t>
            </a:r>
            <a:endParaRPr/>
          </a:p>
        </p:txBody>
      </p:sp>
      <p:sp>
        <p:nvSpPr>
          <p:cNvPr id="343" name="Google Shape;343;p53"/>
          <p:cNvSpPr/>
          <p:nvPr/>
        </p:nvSpPr>
        <p:spPr>
          <a:xfrm>
            <a:off x="1325229" y="844021"/>
            <a:ext cx="996525" cy="49500"/>
          </a:xfrm>
          <a:custGeom>
            <a:avLst/>
            <a:gdLst/>
            <a:ahLst/>
            <a:cxnLst/>
            <a:rect l="l" t="t" r="r" b="b"/>
            <a:pathLst>
              <a:path w="39861" h="1980" extrusionOk="0">
                <a:moveTo>
                  <a:pt x="0" y="0"/>
                </a:moveTo>
                <a:cubicBezTo>
                  <a:pt x="13264" y="1018"/>
                  <a:pt x="26558" y="1980"/>
                  <a:pt x="39861" y="1980"/>
                </a:cubicBezTo>
              </a:path>
            </a:pathLst>
          </a:custGeom>
          <a:noFill/>
          <a:ln w="38100" cap="flat" cmpd="sng">
            <a:solidFill>
              <a:schemeClr val="dk2"/>
            </a:solidFill>
            <a:prstDash val="solid"/>
            <a:round/>
            <a:headEnd type="none" w="med" len="med"/>
            <a:tailEnd type="none" w="med" len="med"/>
          </a:ln>
        </p:spPr>
        <p:txBody>
          <a:bodyPr/>
          <a:lstStyle/>
          <a:p>
            <a:endParaRPr lang="en-CA"/>
          </a:p>
        </p:txBody>
      </p:sp>
      <p:sp>
        <p:nvSpPr>
          <p:cNvPr id="344" name="Google Shape;344;p53"/>
          <p:cNvSpPr txBox="1">
            <a:spLocks noGrp="1"/>
          </p:cNvSpPr>
          <p:nvPr>
            <p:ph type="body" idx="3"/>
          </p:nvPr>
        </p:nvSpPr>
        <p:spPr>
          <a:xfrm>
            <a:off x="267050" y="2138900"/>
            <a:ext cx="4047900" cy="1809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Determine behaviour functions and </a:t>
            </a:r>
            <a:r>
              <a:rPr lang="en">
                <a:solidFill>
                  <a:schemeClr val="dk1"/>
                </a:solidFill>
              </a:rPr>
              <a:t>missing skills.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Ensure consistency among team members.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Track and celebrate student growth.</a:t>
            </a:r>
            <a:endParaRPr>
              <a:solidFill>
                <a:schemeClr val="dk1"/>
              </a:solidFill>
            </a:endParaRPr>
          </a:p>
        </p:txBody>
      </p:sp>
      <p:sp>
        <p:nvSpPr>
          <p:cNvPr id="345" name="Google Shape;345;p53"/>
          <p:cNvSpPr txBox="1">
            <a:spLocks noGrp="1"/>
          </p:cNvSpPr>
          <p:nvPr>
            <p:ph type="body" idx="4"/>
          </p:nvPr>
        </p:nvSpPr>
        <p:spPr>
          <a:xfrm>
            <a:off x="4872425" y="2154625"/>
            <a:ext cx="3767100" cy="17940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chemeClr val="dk1"/>
              </a:buClr>
              <a:buSzPts val="1800"/>
              <a:buChar char="●"/>
            </a:pPr>
            <a:r>
              <a:rPr lang="en">
                <a:solidFill>
                  <a:schemeClr val="dk1"/>
                </a:solidFill>
              </a:rPr>
              <a:t>See the effectiveness of our interventions.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Communicate effectively  and respectfully with caregivers and other team members. </a:t>
            </a:r>
            <a:endParaRPr>
              <a:solidFill>
                <a:schemeClr val="dk1"/>
              </a:solidFill>
            </a:endParaRPr>
          </a:p>
        </p:txBody>
      </p:sp>
      <p:sp>
        <p:nvSpPr>
          <p:cNvPr id="346" name="Google Shape;346;p53"/>
          <p:cNvSpPr txBox="1">
            <a:spLocks noGrp="1"/>
          </p:cNvSpPr>
          <p:nvPr>
            <p:ph type="body" idx="5"/>
          </p:nvPr>
        </p:nvSpPr>
        <p:spPr>
          <a:xfrm>
            <a:off x="308450" y="1662950"/>
            <a:ext cx="3965100" cy="57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Meet the needs of our students:</a:t>
            </a:r>
            <a:endParaRPr sz="1800"/>
          </a:p>
        </p:txBody>
      </p:sp>
      <p:sp>
        <p:nvSpPr>
          <p:cNvPr id="347" name="Google Shape;347;p53"/>
          <p:cNvSpPr txBox="1">
            <a:spLocks noGrp="1"/>
          </p:cNvSpPr>
          <p:nvPr>
            <p:ph type="body" idx="6"/>
          </p:nvPr>
        </p:nvSpPr>
        <p:spPr>
          <a:xfrm>
            <a:off x="4929725" y="1662950"/>
            <a:ext cx="3652500" cy="57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Meet our own needs:</a:t>
            </a:r>
            <a:endParaRPr sz="1800"/>
          </a:p>
        </p:txBody>
      </p:sp>
      <p:sp>
        <p:nvSpPr>
          <p:cNvPr id="348" name="Google Shape;348;p53"/>
          <p:cNvSpPr/>
          <p:nvPr/>
        </p:nvSpPr>
        <p:spPr>
          <a:xfrm>
            <a:off x="203400" y="1594375"/>
            <a:ext cx="308700" cy="2455500"/>
          </a:xfrm>
          <a:prstGeom prst="leftBracket">
            <a:avLst>
              <a:gd name="adj" fmla="val 8333"/>
            </a:avLst>
          </a:prstGeom>
          <a:noFill/>
          <a:ln w="2857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53"/>
          <p:cNvSpPr/>
          <p:nvPr/>
        </p:nvSpPr>
        <p:spPr>
          <a:xfrm rot="10800000">
            <a:off x="8631900" y="1594384"/>
            <a:ext cx="308700" cy="2455500"/>
          </a:xfrm>
          <a:prstGeom prst="leftBracket">
            <a:avLst>
              <a:gd name="adj" fmla="val 8333"/>
            </a:avLst>
          </a:prstGeom>
          <a:noFill/>
          <a:ln w="2857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53"/>
          <p:cNvSpPr/>
          <p:nvPr/>
        </p:nvSpPr>
        <p:spPr>
          <a:xfrm rot="10800000">
            <a:off x="4112375" y="1594375"/>
            <a:ext cx="308700" cy="2455500"/>
          </a:xfrm>
          <a:prstGeom prst="leftBracket">
            <a:avLst>
              <a:gd name="adj" fmla="val 8333"/>
            </a:avLst>
          </a:prstGeom>
          <a:noFill/>
          <a:ln w="2857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53"/>
          <p:cNvSpPr/>
          <p:nvPr/>
        </p:nvSpPr>
        <p:spPr>
          <a:xfrm>
            <a:off x="4737300" y="1594366"/>
            <a:ext cx="308700" cy="2455500"/>
          </a:xfrm>
          <a:prstGeom prst="leftBracket">
            <a:avLst>
              <a:gd name="adj" fmla="val 8333"/>
            </a:avLst>
          </a:prstGeom>
          <a:noFill/>
          <a:ln w="2857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54"/>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357" name="Google Shape;357;p54"/>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358" name="Google Shape;358;p54"/>
          <p:cNvSpPr txBox="1">
            <a:spLocks noGrp="1"/>
          </p:cNvSpPr>
          <p:nvPr>
            <p:ph type="title"/>
          </p:nvPr>
        </p:nvSpPr>
        <p:spPr>
          <a:xfrm>
            <a:off x="161369" y="180480"/>
            <a:ext cx="3210300" cy="208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Caregiver Meeting </a:t>
            </a:r>
            <a:r>
              <a:rPr lang="en" sz="5000">
                <a:latin typeface="Covered By Your Grace"/>
                <a:ea typeface="Covered By Your Grace"/>
                <a:cs typeface="Covered By Your Grace"/>
                <a:sym typeface="Covered By Your Grace"/>
              </a:rPr>
              <a:t>Example</a:t>
            </a:r>
            <a:endParaRPr sz="5000">
              <a:latin typeface="Covered By Your Grace"/>
              <a:ea typeface="Covered By Your Grace"/>
              <a:cs typeface="Covered By Your Grace"/>
              <a:sym typeface="Covered By Your Grace"/>
            </a:endParaRPr>
          </a:p>
        </p:txBody>
      </p:sp>
      <p:cxnSp>
        <p:nvCxnSpPr>
          <p:cNvPr id="359" name="Google Shape;359;p54"/>
          <p:cNvCxnSpPr/>
          <p:nvPr/>
        </p:nvCxnSpPr>
        <p:spPr>
          <a:xfrm>
            <a:off x="165808" y="2137306"/>
            <a:ext cx="2655300" cy="30900"/>
          </a:xfrm>
          <a:prstGeom prst="straightConnector1">
            <a:avLst/>
          </a:prstGeom>
          <a:noFill/>
          <a:ln w="38100" cap="flat" cmpd="sng">
            <a:solidFill>
              <a:schemeClr val="dk1"/>
            </a:solidFill>
            <a:prstDash val="solid"/>
            <a:round/>
            <a:headEnd type="none" w="med" len="med"/>
            <a:tailEnd type="none" w="med" len="med"/>
          </a:ln>
        </p:spPr>
      </p:cxnSp>
      <p:cxnSp>
        <p:nvCxnSpPr>
          <p:cNvPr id="360" name="Google Shape;360;p54"/>
          <p:cNvCxnSpPr/>
          <p:nvPr/>
        </p:nvCxnSpPr>
        <p:spPr>
          <a:xfrm rot="10800000" flipH="1">
            <a:off x="178183" y="2247781"/>
            <a:ext cx="2643000" cy="19500"/>
          </a:xfrm>
          <a:prstGeom prst="straightConnector1">
            <a:avLst/>
          </a:prstGeom>
          <a:noFill/>
          <a:ln w="38100" cap="flat" cmpd="sng">
            <a:solidFill>
              <a:schemeClr val="dk1"/>
            </a:solidFill>
            <a:prstDash val="solid"/>
            <a:round/>
            <a:headEnd type="none" w="med" len="med"/>
            <a:tailEnd type="none" w="med" len="med"/>
          </a:ln>
        </p:spPr>
      </p:cxnSp>
      <p:pic>
        <p:nvPicPr>
          <p:cNvPr id="361" name="Google Shape;361;p54"/>
          <p:cNvPicPr preferRelativeResize="0"/>
          <p:nvPr/>
        </p:nvPicPr>
        <p:blipFill rotWithShape="1">
          <a:blip r:embed="rId3">
            <a:alphaModFix/>
          </a:blip>
          <a:srcRect l="3605"/>
          <a:stretch/>
        </p:blipFill>
        <p:spPr>
          <a:xfrm>
            <a:off x="3219750" y="653325"/>
            <a:ext cx="5758399" cy="3836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55"/>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367" name="Google Shape;367;p55"/>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368" name="Google Shape;368;p55"/>
          <p:cNvSpPr txBox="1">
            <a:spLocks noGrp="1"/>
          </p:cNvSpPr>
          <p:nvPr>
            <p:ph type="title"/>
          </p:nvPr>
        </p:nvSpPr>
        <p:spPr>
          <a:xfrm>
            <a:off x="161369" y="180480"/>
            <a:ext cx="3210300" cy="208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Staff</a:t>
            </a:r>
            <a:endParaRPr/>
          </a:p>
          <a:p>
            <a:pPr marL="0" lvl="0" indent="0" algn="l" rtl="0">
              <a:spcBef>
                <a:spcPts val="0"/>
              </a:spcBef>
              <a:spcAft>
                <a:spcPts val="0"/>
              </a:spcAft>
              <a:buNone/>
            </a:pPr>
            <a:r>
              <a:rPr lang="en"/>
              <a:t>Meeting </a:t>
            </a:r>
            <a:r>
              <a:rPr lang="en" sz="5000">
                <a:latin typeface="Covered By Your Grace"/>
                <a:ea typeface="Covered By Your Grace"/>
                <a:cs typeface="Covered By Your Grace"/>
                <a:sym typeface="Covered By Your Grace"/>
              </a:rPr>
              <a:t>Example</a:t>
            </a:r>
            <a:endParaRPr sz="5000">
              <a:latin typeface="Covered By Your Grace"/>
              <a:ea typeface="Covered By Your Grace"/>
              <a:cs typeface="Covered By Your Grace"/>
              <a:sym typeface="Covered By Your Grace"/>
            </a:endParaRPr>
          </a:p>
        </p:txBody>
      </p:sp>
      <p:cxnSp>
        <p:nvCxnSpPr>
          <p:cNvPr id="369" name="Google Shape;369;p55"/>
          <p:cNvCxnSpPr/>
          <p:nvPr/>
        </p:nvCxnSpPr>
        <p:spPr>
          <a:xfrm>
            <a:off x="165808" y="2137306"/>
            <a:ext cx="2655300" cy="30900"/>
          </a:xfrm>
          <a:prstGeom prst="straightConnector1">
            <a:avLst/>
          </a:prstGeom>
          <a:noFill/>
          <a:ln w="38100" cap="flat" cmpd="sng">
            <a:solidFill>
              <a:schemeClr val="dk1"/>
            </a:solidFill>
            <a:prstDash val="solid"/>
            <a:round/>
            <a:headEnd type="none" w="med" len="med"/>
            <a:tailEnd type="none" w="med" len="med"/>
          </a:ln>
        </p:spPr>
      </p:cxnSp>
      <p:cxnSp>
        <p:nvCxnSpPr>
          <p:cNvPr id="370" name="Google Shape;370;p55"/>
          <p:cNvCxnSpPr/>
          <p:nvPr/>
        </p:nvCxnSpPr>
        <p:spPr>
          <a:xfrm rot="10800000" flipH="1">
            <a:off x="178183" y="2247781"/>
            <a:ext cx="2643000" cy="19500"/>
          </a:xfrm>
          <a:prstGeom prst="straightConnector1">
            <a:avLst/>
          </a:prstGeom>
          <a:noFill/>
          <a:ln w="38100" cap="flat" cmpd="sng">
            <a:solidFill>
              <a:schemeClr val="dk1"/>
            </a:solidFill>
            <a:prstDash val="solid"/>
            <a:round/>
            <a:headEnd type="none" w="med" len="med"/>
            <a:tailEnd type="none" w="med" len="med"/>
          </a:ln>
        </p:spPr>
      </p:cxnSp>
      <p:sp>
        <p:nvSpPr>
          <p:cNvPr id="371" name="Google Shape;371;p55"/>
          <p:cNvSpPr txBox="1"/>
          <p:nvPr/>
        </p:nvSpPr>
        <p:spPr>
          <a:xfrm>
            <a:off x="3371675" y="343825"/>
            <a:ext cx="5296800" cy="382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b="1">
                <a:solidFill>
                  <a:schemeClr val="dk2"/>
                </a:solidFill>
                <a:latin typeface="Roboto Serif"/>
                <a:ea typeface="Roboto Serif"/>
                <a:cs typeface="Roboto Serif"/>
                <a:sym typeface="Roboto Serif"/>
              </a:rPr>
              <a:t>Step 1: </a:t>
            </a:r>
            <a:r>
              <a:rPr lang="en" sz="2600">
                <a:solidFill>
                  <a:schemeClr val="dk2"/>
                </a:solidFill>
                <a:latin typeface="Roboto Serif"/>
                <a:ea typeface="Roboto Serif"/>
                <a:cs typeface="Roboto Serif"/>
                <a:sym typeface="Roboto Serif"/>
              </a:rPr>
              <a:t>Tally the student’s behaviour of saying “no.” </a:t>
            </a:r>
            <a:endParaRPr sz="2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2600" b="1">
              <a:solidFill>
                <a:schemeClr val="dk2"/>
              </a:solidFill>
              <a:latin typeface="Roboto Serif"/>
              <a:ea typeface="Roboto Serif"/>
              <a:cs typeface="Roboto Serif"/>
              <a:sym typeface="Roboto Serif"/>
            </a:endParaRPr>
          </a:p>
          <a:p>
            <a:pPr marL="0" lvl="0" indent="0" algn="l" rtl="0">
              <a:spcBef>
                <a:spcPts val="0"/>
              </a:spcBef>
              <a:spcAft>
                <a:spcPts val="0"/>
              </a:spcAft>
              <a:buNone/>
            </a:pPr>
            <a:r>
              <a:rPr lang="en" sz="2600" b="1">
                <a:solidFill>
                  <a:schemeClr val="dk2"/>
                </a:solidFill>
                <a:latin typeface="Roboto Serif"/>
                <a:ea typeface="Roboto Serif"/>
                <a:cs typeface="Roboto Serif"/>
                <a:sym typeface="Roboto Serif"/>
              </a:rPr>
              <a:t>Step 2: </a:t>
            </a:r>
            <a:r>
              <a:rPr lang="en" sz="2600">
                <a:solidFill>
                  <a:schemeClr val="dk2"/>
                </a:solidFill>
                <a:latin typeface="Roboto Serif"/>
                <a:ea typeface="Roboto Serif"/>
                <a:cs typeface="Roboto Serif"/>
                <a:sym typeface="Roboto Serif"/>
              </a:rPr>
              <a:t>When the student says “no,” put the tally under the antecedent:  </a:t>
            </a:r>
            <a:endParaRPr sz="2600">
              <a:solidFill>
                <a:schemeClr val="dk2"/>
              </a:solidFill>
              <a:latin typeface="Roboto Serif"/>
              <a:ea typeface="Roboto Serif"/>
              <a:cs typeface="Roboto Serif"/>
              <a:sym typeface="Roboto Serif"/>
            </a:endParaRPr>
          </a:p>
          <a:p>
            <a:pPr marL="914400" lvl="0" indent="-393700" algn="l" rtl="0">
              <a:spcBef>
                <a:spcPts val="0"/>
              </a:spcBef>
              <a:spcAft>
                <a:spcPts val="0"/>
              </a:spcAft>
              <a:buClr>
                <a:schemeClr val="dk2"/>
              </a:buClr>
              <a:buSzPts val="2600"/>
              <a:buFont typeface="Roboto Serif"/>
              <a:buAutoNum type="alphaUcParenR"/>
            </a:pPr>
            <a:r>
              <a:rPr lang="en" sz="2600">
                <a:solidFill>
                  <a:schemeClr val="dk2"/>
                </a:solidFill>
                <a:latin typeface="Roboto Serif"/>
                <a:ea typeface="Roboto Serif"/>
                <a:cs typeface="Roboto Serif"/>
                <a:sym typeface="Roboto Serif"/>
              </a:rPr>
              <a:t>Adult conversation</a:t>
            </a:r>
            <a:endParaRPr sz="2600">
              <a:solidFill>
                <a:schemeClr val="dk2"/>
              </a:solidFill>
              <a:latin typeface="Roboto Serif"/>
              <a:ea typeface="Roboto Serif"/>
              <a:cs typeface="Roboto Serif"/>
              <a:sym typeface="Roboto Serif"/>
            </a:endParaRPr>
          </a:p>
          <a:p>
            <a:pPr marL="914400" lvl="0" indent="-393700" algn="l" rtl="0">
              <a:spcBef>
                <a:spcPts val="0"/>
              </a:spcBef>
              <a:spcAft>
                <a:spcPts val="0"/>
              </a:spcAft>
              <a:buClr>
                <a:schemeClr val="dk2"/>
              </a:buClr>
              <a:buSzPts val="2600"/>
              <a:buFont typeface="Roboto Serif"/>
              <a:buAutoNum type="alphaUcParenR"/>
            </a:pPr>
            <a:r>
              <a:rPr lang="en" sz="2600">
                <a:solidFill>
                  <a:schemeClr val="dk2"/>
                </a:solidFill>
                <a:latin typeface="Roboto Serif"/>
                <a:ea typeface="Roboto Serif"/>
                <a:cs typeface="Roboto Serif"/>
                <a:sym typeface="Roboto Serif"/>
              </a:rPr>
              <a:t>Prompting the student</a:t>
            </a:r>
            <a:endParaRPr sz="2600">
              <a:solidFill>
                <a:schemeClr val="dk2"/>
              </a:solidFill>
              <a:latin typeface="Roboto Serif"/>
              <a:ea typeface="Roboto Serif"/>
              <a:cs typeface="Roboto Serif"/>
              <a:sym typeface="Roboto Serif"/>
            </a:endParaRPr>
          </a:p>
          <a:p>
            <a:pPr marL="914400" lvl="0" indent="-393700" algn="l" rtl="0">
              <a:spcBef>
                <a:spcPts val="0"/>
              </a:spcBef>
              <a:spcAft>
                <a:spcPts val="0"/>
              </a:spcAft>
              <a:buClr>
                <a:schemeClr val="dk2"/>
              </a:buClr>
              <a:buSzPts val="2600"/>
              <a:buFont typeface="Roboto Serif"/>
              <a:buAutoNum type="alphaUcParenR"/>
            </a:pPr>
            <a:r>
              <a:rPr lang="en" sz="2600">
                <a:solidFill>
                  <a:schemeClr val="dk2"/>
                </a:solidFill>
                <a:latin typeface="Roboto Serif"/>
                <a:ea typeface="Roboto Serif"/>
                <a:cs typeface="Roboto Serif"/>
                <a:sym typeface="Roboto Serif"/>
              </a:rPr>
              <a:t>Unknown </a:t>
            </a:r>
            <a:endParaRPr sz="2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2600" b="1">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2600" b="1">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1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1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1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1600">
              <a:solidFill>
                <a:schemeClr val="dk2"/>
              </a:solidFill>
              <a:latin typeface="Roboto Serif"/>
              <a:ea typeface="Roboto Serif"/>
              <a:cs typeface="Roboto Serif"/>
              <a:sym typeface="Roboto Serif"/>
            </a:endParaRPr>
          </a:p>
          <a:p>
            <a:pPr marL="0" lvl="0" indent="0" algn="l" rtl="0">
              <a:spcBef>
                <a:spcPts val="0"/>
              </a:spcBef>
              <a:spcAft>
                <a:spcPts val="0"/>
              </a:spcAft>
              <a:buNone/>
            </a:pPr>
            <a:endParaRPr sz="1600">
              <a:solidFill>
                <a:schemeClr val="dk2"/>
              </a:solidFill>
              <a:latin typeface="Roboto Serif"/>
              <a:ea typeface="Roboto Serif"/>
              <a:cs typeface="Roboto Serif"/>
              <a:sym typeface="Roboto Serif"/>
            </a:endParaRPr>
          </a:p>
        </p:txBody>
      </p:sp>
      <p:pic>
        <p:nvPicPr>
          <p:cNvPr id="372" name="Google Shape;372;p55"/>
          <p:cNvPicPr preferRelativeResize="0"/>
          <p:nvPr/>
        </p:nvPicPr>
        <p:blipFill>
          <a:blip r:embed="rId3">
            <a:alphaModFix/>
          </a:blip>
          <a:stretch>
            <a:fillRect/>
          </a:stretch>
        </p:blipFill>
        <p:spPr>
          <a:xfrm>
            <a:off x="442400" y="2419680"/>
            <a:ext cx="2114550" cy="2114550"/>
          </a:xfrm>
          <a:prstGeom prst="rect">
            <a:avLst/>
          </a:prstGeom>
          <a:noFill/>
          <a:ln>
            <a:noFill/>
          </a:ln>
        </p:spPr>
      </p:pic>
      <p:sp>
        <p:nvSpPr>
          <p:cNvPr id="373" name="Google Shape;373;p55"/>
          <p:cNvSpPr txBox="1"/>
          <p:nvPr/>
        </p:nvSpPr>
        <p:spPr>
          <a:xfrm>
            <a:off x="2065550" y="4232225"/>
            <a:ext cx="6912600" cy="61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b="1">
                <a:solidFill>
                  <a:schemeClr val="dk1"/>
                </a:solidFill>
                <a:latin typeface="Roboto Serif"/>
                <a:ea typeface="Roboto Serif"/>
                <a:cs typeface="Roboto Serif"/>
                <a:sym typeface="Roboto Serif"/>
              </a:rPr>
              <a:t>Guess whose behaviour was “worse?” </a:t>
            </a:r>
            <a:endParaRPr sz="1600">
              <a:solidFill>
                <a:schemeClr val="dk2"/>
              </a:solidFill>
              <a:latin typeface="Roboto Serif"/>
              <a:ea typeface="Roboto Serif"/>
              <a:cs typeface="Roboto Serif"/>
              <a:sym typeface="Roboto Serif"/>
            </a:endParaRPr>
          </a:p>
        </p:txBody>
      </p:sp>
      <p:sp>
        <p:nvSpPr>
          <p:cNvPr id="374" name="Google Shape;374;p55"/>
          <p:cNvSpPr txBox="1"/>
          <p:nvPr/>
        </p:nvSpPr>
        <p:spPr>
          <a:xfrm>
            <a:off x="7415500" y="1067950"/>
            <a:ext cx="1008000" cy="7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b="1">
                <a:solidFill>
                  <a:srgbClr val="FF0000"/>
                </a:solidFill>
                <a:latin typeface="Roboto Serif"/>
                <a:ea typeface="Roboto Serif"/>
                <a:cs typeface="Roboto Serif"/>
                <a:sym typeface="Roboto Serif"/>
              </a:rPr>
              <a:t>110x</a:t>
            </a:r>
            <a:endParaRPr sz="2600" b="1">
              <a:solidFill>
                <a:srgbClr val="FF0000"/>
              </a:solidFill>
              <a:latin typeface="Roboto Serif"/>
              <a:ea typeface="Roboto Serif"/>
              <a:cs typeface="Roboto Serif"/>
              <a:sym typeface="Roboto Serif"/>
            </a:endParaRPr>
          </a:p>
        </p:txBody>
      </p:sp>
      <p:sp>
        <p:nvSpPr>
          <p:cNvPr id="375" name="Google Shape;375;p55"/>
          <p:cNvSpPr txBox="1"/>
          <p:nvPr/>
        </p:nvSpPr>
        <p:spPr>
          <a:xfrm>
            <a:off x="7415500" y="2299275"/>
            <a:ext cx="1162200" cy="7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b="1">
                <a:solidFill>
                  <a:srgbClr val="FF0000"/>
                </a:solidFill>
                <a:latin typeface="Roboto Serif"/>
                <a:ea typeface="Roboto Serif"/>
                <a:cs typeface="Roboto Serif"/>
                <a:sym typeface="Roboto Serif"/>
              </a:rPr>
              <a:t>132x</a:t>
            </a:r>
            <a:endParaRPr sz="2600" b="1">
              <a:solidFill>
                <a:srgbClr val="FF0000"/>
              </a:solidFill>
              <a:latin typeface="Roboto Serif"/>
              <a:ea typeface="Roboto Serif"/>
              <a:cs typeface="Roboto Serif"/>
              <a:sym typeface="Roboto Serif"/>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74"/>
                                        </p:tgtEl>
                                        <p:attrNameLst>
                                          <p:attrName>style.visibility</p:attrName>
                                        </p:attrNameLst>
                                      </p:cBhvr>
                                      <p:to>
                                        <p:strVal val="visible"/>
                                      </p:to>
                                    </p:set>
                                    <p:anim calcmode="lin" valueType="num">
                                      <p:cBhvr additive="base">
                                        <p:cTn id="7" dur="1000"/>
                                        <p:tgtEl>
                                          <p:spTgt spid="374"/>
                                        </p:tgtEl>
                                        <p:attrNameLst>
                                          <p:attrName>ppt_x</p:attrName>
                                        </p:attrNameLst>
                                      </p:cBhvr>
                                      <p:tavLst>
                                        <p:tav tm="0">
                                          <p:val>
                                            <p:strVal val="#ppt_x-1"/>
                                          </p:val>
                                        </p:tav>
                                        <p:tav tm="100000">
                                          <p:val>
                                            <p:strVal val="#ppt_x"/>
                                          </p:val>
                                        </p:tav>
                                      </p:tavLst>
                                    </p:anim>
                                  </p:childTnLst>
                                </p:cTn>
                              </p:par>
                              <p:par>
                                <p:cTn id="8" presetID="2" presetClass="entr" presetSubtype="8" fill="hold" nodeType="withEffect">
                                  <p:stCondLst>
                                    <p:cond delay="0"/>
                                  </p:stCondLst>
                                  <p:childTnLst>
                                    <p:set>
                                      <p:cBhvr>
                                        <p:cTn id="9" dur="1" fill="hold">
                                          <p:stCondLst>
                                            <p:cond delay="0"/>
                                          </p:stCondLst>
                                        </p:cTn>
                                        <p:tgtEl>
                                          <p:spTgt spid="375"/>
                                        </p:tgtEl>
                                        <p:attrNameLst>
                                          <p:attrName>style.visibility</p:attrName>
                                        </p:attrNameLst>
                                      </p:cBhvr>
                                      <p:to>
                                        <p:strVal val="visible"/>
                                      </p:to>
                                    </p:set>
                                    <p:anim calcmode="lin" valueType="num">
                                      <p:cBhvr additive="base">
                                        <p:cTn id="10" dur="1000"/>
                                        <p:tgtEl>
                                          <p:spTgt spid="37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79"/>
        <p:cNvGrpSpPr/>
        <p:nvPr/>
      </p:nvGrpSpPr>
      <p:grpSpPr>
        <a:xfrm>
          <a:off x="0" y="0"/>
          <a:ext cx="0" cy="0"/>
          <a:chOff x="0" y="0"/>
          <a:chExt cx="0" cy="0"/>
        </a:xfrm>
      </p:grpSpPr>
      <p:sp>
        <p:nvSpPr>
          <p:cNvPr id="380" name="Google Shape;380;p56"/>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pic>
        <p:nvPicPr>
          <p:cNvPr id="381" name="Google Shape;381;p56"/>
          <p:cNvPicPr preferRelativeResize="0">
            <a:picLocks noGrp="1"/>
          </p:cNvPicPr>
          <p:nvPr>
            <p:ph type="pic" idx="2"/>
          </p:nvPr>
        </p:nvPicPr>
        <p:blipFill rotWithShape="1">
          <a:blip r:embed="rId3">
            <a:alphaModFix/>
          </a:blip>
          <a:srcRect l="14008" r="14008"/>
          <a:stretch/>
        </p:blipFill>
        <p:spPr>
          <a:xfrm>
            <a:off x="5892338" y="2123900"/>
            <a:ext cx="2662200" cy="2773800"/>
          </a:xfrm>
          <a:prstGeom prst="ellipse">
            <a:avLst/>
          </a:prstGeom>
        </p:spPr>
      </p:pic>
      <p:pic>
        <p:nvPicPr>
          <p:cNvPr id="382" name="Google Shape;382;p56"/>
          <p:cNvPicPr preferRelativeResize="0">
            <a:picLocks noGrp="1"/>
          </p:cNvPicPr>
          <p:nvPr>
            <p:ph type="pic" idx="3"/>
          </p:nvPr>
        </p:nvPicPr>
        <p:blipFill rotWithShape="1">
          <a:blip r:embed="rId4">
            <a:alphaModFix/>
          </a:blip>
          <a:srcRect t="5548" b="5539"/>
          <a:stretch/>
        </p:blipFill>
        <p:spPr>
          <a:xfrm>
            <a:off x="165925" y="148699"/>
            <a:ext cx="3644101" cy="2430000"/>
          </a:xfrm>
          <a:prstGeom prst="rect">
            <a:avLst/>
          </a:prstGeom>
        </p:spPr>
      </p:pic>
      <p:sp>
        <p:nvSpPr>
          <p:cNvPr id="383" name="Google Shape;383;p56"/>
          <p:cNvSpPr txBox="1">
            <a:spLocks noGrp="1"/>
          </p:cNvSpPr>
          <p:nvPr>
            <p:ph type="title" idx="5"/>
          </p:nvPr>
        </p:nvSpPr>
        <p:spPr>
          <a:xfrm>
            <a:off x="5544050" y="148700"/>
            <a:ext cx="3358800" cy="1975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a:t>When you bring objective data to crucial conversations. </a:t>
            </a:r>
            <a:endParaRPr sz="3000"/>
          </a:p>
        </p:txBody>
      </p:sp>
      <p:sp>
        <p:nvSpPr>
          <p:cNvPr id="384" name="Google Shape;384;p56"/>
          <p:cNvSpPr txBox="1">
            <a:spLocks noGrp="1"/>
          </p:cNvSpPr>
          <p:nvPr>
            <p:ph type="title"/>
          </p:nvPr>
        </p:nvSpPr>
        <p:spPr>
          <a:xfrm>
            <a:off x="165925" y="2642125"/>
            <a:ext cx="3537600" cy="197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000"/>
              <a:t>When they tell you the staff meeting will be about data.</a:t>
            </a:r>
            <a:endParaRPr sz="3000"/>
          </a:p>
        </p:txBody>
      </p:sp>
      <p:pic>
        <p:nvPicPr>
          <p:cNvPr id="385" name="Google Shape;385;p56" descr="Curved arrow pointing down."/>
          <p:cNvPicPr preferRelativeResize="0"/>
          <p:nvPr/>
        </p:nvPicPr>
        <p:blipFill>
          <a:blip r:embed="rId5">
            <a:alphaModFix/>
          </a:blip>
          <a:stretch>
            <a:fillRect/>
          </a:stretch>
        </p:blipFill>
        <p:spPr>
          <a:xfrm rot="-1460910">
            <a:off x="4306097" y="1944768"/>
            <a:ext cx="1228029" cy="144956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89"/>
        <p:cNvGrpSpPr/>
        <p:nvPr/>
      </p:nvGrpSpPr>
      <p:grpSpPr>
        <a:xfrm>
          <a:off x="0" y="0"/>
          <a:ext cx="0" cy="0"/>
          <a:chOff x="0" y="0"/>
          <a:chExt cx="0" cy="0"/>
        </a:xfrm>
      </p:grpSpPr>
      <p:cxnSp>
        <p:nvCxnSpPr>
          <p:cNvPr id="390" name="Google Shape;390;p57"/>
          <p:cNvCxnSpPr>
            <a:stCxn id="391" idx="6"/>
            <a:endCxn id="392" idx="2"/>
          </p:cNvCxnSpPr>
          <p:nvPr/>
        </p:nvCxnSpPr>
        <p:spPr>
          <a:xfrm>
            <a:off x="1385101" y="2104126"/>
            <a:ext cx="6373800" cy="0"/>
          </a:xfrm>
          <a:prstGeom prst="straightConnector1">
            <a:avLst/>
          </a:prstGeom>
          <a:noFill/>
          <a:ln w="19050" cap="flat" cmpd="sng">
            <a:solidFill>
              <a:schemeClr val="dk1"/>
            </a:solidFill>
            <a:prstDash val="solid"/>
            <a:round/>
            <a:headEnd type="none" w="med" len="med"/>
            <a:tailEnd type="none" w="med" len="med"/>
          </a:ln>
        </p:spPr>
      </p:cxnSp>
      <p:sp>
        <p:nvSpPr>
          <p:cNvPr id="393" name="Google Shape;393;p57"/>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394" name="Google Shape;394;p57"/>
          <p:cNvSpPr txBox="1">
            <a:spLocks noGrp="1"/>
          </p:cNvSpPr>
          <p:nvPr>
            <p:ph type="sldNum" idx="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395" name="Google Shape;395;p57"/>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396" name="Google Shape;396;p57"/>
          <p:cNvSpPr txBox="1">
            <a:spLocks noGrp="1"/>
          </p:cNvSpPr>
          <p:nvPr>
            <p:ph type="sldNum" idx="4"/>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391" name="Google Shape;391;p57"/>
          <p:cNvSpPr/>
          <p:nvPr/>
        </p:nvSpPr>
        <p:spPr>
          <a:xfrm>
            <a:off x="192901"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Episodic</a:t>
            </a:r>
            <a:endParaRPr sz="1000" b="1">
              <a:solidFill>
                <a:schemeClr val="dk1"/>
              </a:solidFill>
              <a:latin typeface="Roboto Serif"/>
              <a:ea typeface="Roboto Serif"/>
              <a:cs typeface="Roboto Serif"/>
              <a:sym typeface="Roboto Serif"/>
            </a:endParaRPr>
          </a:p>
        </p:txBody>
      </p:sp>
      <p:sp>
        <p:nvSpPr>
          <p:cNvPr id="397" name="Google Shape;397;p57"/>
          <p:cNvSpPr/>
          <p:nvPr/>
        </p:nvSpPr>
        <p:spPr>
          <a:xfrm>
            <a:off x="3587600" y="1092624"/>
            <a:ext cx="2023200" cy="2023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3000" b="1">
                <a:solidFill>
                  <a:schemeClr val="dk1"/>
                </a:solidFill>
                <a:latin typeface="Roboto Serif"/>
                <a:ea typeface="Roboto Serif"/>
                <a:cs typeface="Roboto Serif"/>
                <a:sym typeface="Roboto Serif"/>
              </a:rPr>
              <a:t>← </a:t>
            </a:r>
            <a:r>
              <a:rPr lang="en" sz="1800" b="1">
                <a:solidFill>
                  <a:schemeClr val="dk1"/>
                </a:solidFill>
                <a:latin typeface="Roboto Serif"/>
                <a:ea typeface="Roboto Serif"/>
                <a:cs typeface="Roboto Serif"/>
                <a:sym typeface="Roboto Serif"/>
              </a:rPr>
              <a:t>Behaviour can be </a:t>
            </a:r>
            <a:endParaRPr sz="1800" b="1">
              <a:solidFill>
                <a:schemeClr val="dk1"/>
              </a:solidFill>
              <a:latin typeface="Roboto Serif"/>
              <a:ea typeface="Roboto Serif"/>
              <a:cs typeface="Roboto Serif"/>
              <a:sym typeface="Roboto Serif"/>
            </a:endParaRPr>
          </a:p>
          <a:p>
            <a:pPr marL="0" lvl="0" indent="0" algn="ctr" rtl="0">
              <a:spcBef>
                <a:spcPts val="0"/>
              </a:spcBef>
              <a:spcAft>
                <a:spcPts val="0"/>
              </a:spcAft>
              <a:buNone/>
            </a:pPr>
            <a:r>
              <a:rPr lang="en" sz="3000" b="1">
                <a:solidFill>
                  <a:schemeClr val="dk1"/>
                </a:solidFill>
                <a:latin typeface="Roboto Serif"/>
                <a:ea typeface="Roboto Serif"/>
                <a:cs typeface="Roboto Serif"/>
                <a:sym typeface="Roboto Serif"/>
              </a:rPr>
              <a:t>→</a:t>
            </a:r>
            <a:endParaRPr sz="3000" b="1">
              <a:solidFill>
                <a:schemeClr val="dk1"/>
              </a:solidFill>
              <a:latin typeface="Roboto Serif"/>
              <a:ea typeface="Roboto Serif"/>
              <a:cs typeface="Roboto Serif"/>
              <a:sym typeface="Roboto Serif"/>
            </a:endParaRPr>
          </a:p>
        </p:txBody>
      </p:sp>
      <p:sp>
        <p:nvSpPr>
          <p:cNvPr id="398" name="Google Shape;398;p57"/>
          <p:cNvSpPr txBox="1">
            <a:spLocks noGrp="1"/>
          </p:cNvSpPr>
          <p:nvPr>
            <p:ph type="title"/>
          </p:nvPr>
        </p:nvSpPr>
        <p:spPr>
          <a:xfrm>
            <a:off x="175686" y="-13652"/>
            <a:ext cx="8413500" cy="12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Roadmap to Taking </a:t>
            </a:r>
            <a:r>
              <a:rPr lang="en" sz="5000">
                <a:latin typeface="Covered By Your Grace"/>
                <a:ea typeface="Covered By Your Grace"/>
                <a:cs typeface="Covered By Your Grace"/>
                <a:sym typeface="Covered By Your Grace"/>
              </a:rPr>
              <a:t>Data</a:t>
            </a:r>
            <a:endParaRPr sz="5000">
              <a:latin typeface="Covered By Your Grace"/>
              <a:ea typeface="Covered By Your Grace"/>
              <a:cs typeface="Covered By Your Grace"/>
              <a:sym typeface="Covered By Your Grace"/>
            </a:endParaRPr>
          </a:p>
        </p:txBody>
      </p:sp>
      <p:sp>
        <p:nvSpPr>
          <p:cNvPr id="392" name="Google Shape;392;p57"/>
          <p:cNvSpPr/>
          <p:nvPr/>
        </p:nvSpPr>
        <p:spPr>
          <a:xfrm>
            <a:off x="7758900" y="1508025"/>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By </a:t>
            </a:r>
            <a:r>
              <a:rPr lang="en" sz="800" b="1">
                <a:solidFill>
                  <a:schemeClr val="dk1"/>
                </a:solidFill>
                <a:latin typeface="Roboto Serif"/>
                <a:ea typeface="Roboto Serif"/>
                <a:cs typeface="Roboto Serif"/>
                <a:sym typeface="Roboto Serif"/>
              </a:rPr>
              <a:t>Opportunity</a:t>
            </a:r>
            <a:endParaRPr sz="800" b="1">
              <a:solidFill>
                <a:schemeClr val="dk1"/>
              </a:solidFill>
              <a:latin typeface="Roboto Serif"/>
              <a:ea typeface="Roboto Serif"/>
              <a:cs typeface="Roboto Serif"/>
              <a:sym typeface="Roboto Serif"/>
            </a:endParaRPr>
          </a:p>
        </p:txBody>
      </p:sp>
      <p:sp>
        <p:nvSpPr>
          <p:cNvPr id="399" name="Google Shape;399;p57"/>
          <p:cNvSpPr/>
          <p:nvPr/>
        </p:nvSpPr>
        <p:spPr>
          <a:xfrm>
            <a:off x="1975476"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High Rate</a:t>
            </a:r>
            <a:endParaRPr sz="1000" b="1">
              <a:solidFill>
                <a:schemeClr val="dk1"/>
              </a:solidFill>
              <a:latin typeface="Roboto Serif"/>
              <a:ea typeface="Roboto Serif"/>
              <a:cs typeface="Roboto Serif"/>
              <a:sym typeface="Roboto Serif"/>
            </a:endParaRPr>
          </a:p>
        </p:txBody>
      </p:sp>
      <p:sp>
        <p:nvSpPr>
          <p:cNvPr id="400" name="Google Shape;400;p57"/>
          <p:cNvSpPr/>
          <p:nvPr/>
        </p:nvSpPr>
        <p:spPr>
          <a:xfrm>
            <a:off x="6088751"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Discrete</a:t>
            </a:r>
            <a:endParaRPr sz="1000" b="1">
              <a:solidFill>
                <a:schemeClr val="dk1"/>
              </a:solidFill>
              <a:latin typeface="Roboto Serif"/>
              <a:ea typeface="Roboto Serif"/>
              <a:cs typeface="Roboto Serif"/>
              <a:sym typeface="Roboto Serif"/>
            </a:endParaRPr>
          </a:p>
        </p:txBody>
      </p:sp>
      <p:sp>
        <p:nvSpPr>
          <p:cNvPr id="401" name="Google Shape;401;p57"/>
          <p:cNvSpPr/>
          <p:nvPr/>
        </p:nvSpPr>
        <p:spPr>
          <a:xfrm>
            <a:off x="5500979" y="715421"/>
            <a:ext cx="996525" cy="49500"/>
          </a:xfrm>
          <a:custGeom>
            <a:avLst/>
            <a:gdLst/>
            <a:ahLst/>
            <a:cxnLst/>
            <a:rect l="l" t="t" r="r" b="b"/>
            <a:pathLst>
              <a:path w="39861" h="1980" extrusionOk="0">
                <a:moveTo>
                  <a:pt x="0" y="0"/>
                </a:moveTo>
                <a:cubicBezTo>
                  <a:pt x="13264" y="1018"/>
                  <a:pt x="26558" y="1980"/>
                  <a:pt x="39861" y="1980"/>
                </a:cubicBezTo>
              </a:path>
            </a:pathLst>
          </a:custGeom>
          <a:noFill/>
          <a:ln w="38100" cap="flat" cmpd="sng">
            <a:solidFill>
              <a:schemeClr val="dk2"/>
            </a:solidFill>
            <a:prstDash val="solid"/>
            <a:round/>
            <a:headEnd type="none" w="med" len="med"/>
            <a:tailEnd type="none" w="med" len="med"/>
          </a:ln>
        </p:spPr>
        <p:txBody>
          <a:bodyPr/>
          <a:lstStyle/>
          <a:p>
            <a:endParaRPr lang="en-CA"/>
          </a:p>
        </p:txBody>
      </p:sp>
      <p:pic>
        <p:nvPicPr>
          <p:cNvPr id="402" name="Google Shape;402;p57"/>
          <p:cNvPicPr preferRelativeResize="0"/>
          <p:nvPr/>
        </p:nvPicPr>
        <p:blipFill>
          <a:blip r:embed="rId3">
            <a:alphaModFix/>
          </a:blip>
          <a:stretch>
            <a:fillRect/>
          </a:stretch>
        </p:blipFill>
        <p:spPr>
          <a:xfrm>
            <a:off x="1975472" y="3460800"/>
            <a:ext cx="1192200" cy="1192220"/>
          </a:xfrm>
          <a:prstGeom prst="rect">
            <a:avLst/>
          </a:prstGeom>
          <a:noFill/>
          <a:ln>
            <a:noFill/>
          </a:ln>
        </p:spPr>
      </p:pic>
      <p:pic>
        <p:nvPicPr>
          <p:cNvPr id="403" name="Google Shape;403;p57"/>
          <p:cNvPicPr preferRelativeResize="0"/>
          <p:nvPr/>
        </p:nvPicPr>
        <p:blipFill>
          <a:blip r:embed="rId4">
            <a:alphaModFix/>
          </a:blip>
          <a:stretch>
            <a:fillRect/>
          </a:stretch>
        </p:blipFill>
        <p:spPr>
          <a:xfrm>
            <a:off x="192901" y="3562600"/>
            <a:ext cx="1362648" cy="988623"/>
          </a:xfrm>
          <a:prstGeom prst="rect">
            <a:avLst/>
          </a:prstGeom>
          <a:noFill/>
          <a:ln>
            <a:noFill/>
          </a:ln>
        </p:spPr>
      </p:pic>
      <p:pic>
        <p:nvPicPr>
          <p:cNvPr id="404" name="Google Shape;404;p57"/>
          <p:cNvPicPr preferRelativeResize="0"/>
          <p:nvPr/>
        </p:nvPicPr>
        <p:blipFill>
          <a:blip r:embed="rId3">
            <a:alphaModFix/>
          </a:blip>
          <a:stretch>
            <a:fillRect/>
          </a:stretch>
        </p:blipFill>
        <p:spPr>
          <a:xfrm>
            <a:off x="6088747" y="3460800"/>
            <a:ext cx="1192200" cy="1192220"/>
          </a:xfrm>
          <a:prstGeom prst="rect">
            <a:avLst/>
          </a:prstGeom>
          <a:noFill/>
          <a:ln>
            <a:noFill/>
          </a:ln>
        </p:spPr>
      </p:pic>
      <p:pic>
        <p:nvPicPr>
          <p:cNvPr id="405" name="Google Shape;405;p57" descr="File:Percent sign.png - Wikimedia Commons"/>
          <p:cNvPicPr preferRelativeResize="0"/>
          <p:nvPr/>
        </p:nvPicPr>
        <p:blipFill>
          <a:blip r:embed="rId5">
            <a:alphaModFix/>
          </a:blip>
          <a:stretch>
            <a:fillRect/>
          </a:stretch>
        </p:blipFill>
        <p:spPr>
          <a:xfrm>
            <a:off x="7758899" y="3460812"/>
            <a:ext cx="1192202" cy="1192202"/>
          </a:xfrm>
          <a:prstGeom prst="rect">
            <a:avLst/>
          </a:prstGeom>
          <a:noFill/>
          <a:ln>
            <a:noFill/>
          </a:ln>
        </p:spPr>
      </p:pic>
      <p:pic>
        <p:nvPicPr>
          <p:cNvPr id="406" name="Google Shape;406;p57" descr="Line arrow begin | Public domain vectors"/>
          <p:cNvPicPr preferRelativeResize="0"/>
          <p:nvPr/>
        </p:nvPicPr>
        <p:blipFill>
          <a:blip r:embed="rId6">
            <a:alphaModFix/>
          </a:blip>
          <a:stretch>
            <a:fillRect/>
          </a:stretch>
        </p:blipFill>
        <p:spPr>
          <a:xfrm rot="-5400000">
            <a:off x="307262" y="2400400"/>
            <a:ext cx="963475" cy="963475"/>
          </a:xfrm>
          <a:prstGeom prst="rect">
            <a:avLst/>
          </a:prstGeom>
          <a:noFill/>
          <a:ln>
            <a:noFill/>
          </a:ln>
        </p:spPr>
      </p:pic>
      <p:pic>
        <p:nvPicPr>
          <p:cNvPr id="407" name="Google Shape;407;p57" descr="Line arrow begin | Public domain vectors"/>
          <p:cNvPicPr preferRelativeResize="0"/>
          <p:nvPr/>
        </p:nvPicPr>
        <p:blipFill>
          <a:blip r:embed="rId6">
            <a:alphaModFix/>
          </a:blip>
          <a:stretch>
            <a:fillRect/>
          </a:stretch>
        </p:blipFill>
        <p:spPr>
          <a:xfrm rot="-5400000">
            <a:off x="2089837" y="2400400"/>
            <a:ext cx="963475" cy="963475"/>
          </a:xfrm>
          <a:prstGeom prst="rect">
            <a:avLst/>
          </a:prstGeom>
          <a:noFill/>
          <a:ln>
            <a:noFill/>
          </a:ln>
        </p:spPr>
      </p:pic>
      <p:pic>
        <p:nvPicPr>
          <p:cNvPr id="408" name="Google Shape;408;p57" descr="Line arrow begin | Public domain vectors"/>
          <p:cNvPicPr preferRelativeResize="0"/>
          <p:nvPr/>
        </p:nvPicPr>
        <p:blipFill>
          <a:blip r:embed="rId6">
            <a:alphaModFix/>
          </a:blip>
          <a:stretch>
            <a:fillRect/>
          </a:stretch>
        </p:blipFill>
        <p:spPr>
          <a:xfrm rot="-5400000">
            <a:off x="6203112" y="2400400"/>
            <a:ext cx="963475" cy="963475"/>
          </a:xfrm>
          <a:prstGeom prst="rect">
            <a:avLst/>
          </a:prstGeom>
          <a:noFill/>
          <a:ln>
            <a:noFill/>
          </a:ln>
        </p:spPr>
      </p:pic>
      <p:pic>
        <p:nvPicPr>
          <p:cNvPr id="409" name="Google Shape;409;p57" descr="Line arrow begin | Public domain vectors"/>
          <p:cNvPicPr preferRelativeResize="0"/>
          <p:nvPr/>
        </p:nvPicPr>
        <p:blipFill>
          <a:blip r:embed="rId6">
            <a:alphaModFix/>
          </a:blip>
          <a:stretch>
            <a:fillRect/>
          </a:stretch>
        </p:blipFill>
        <p:spPr>
          <a:xfrm rot="-5400000">
            <a:off x="7927687" y="2400400"/>
            <a:ext cx="963475" cy="9634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3"/>
        <p:cNvGrpSpPr/>
        <p:nvPr/>
      </p:nvGrpSpPr>
      <p:grpSpPr>
        <a:xfrm>
          <a:off x="0" y="0"/>
          <a:ext cx="0" cy="0"/>
          <a:chOff x="0" y="0"/>
          <a:chExt cx="0" cy="0"/>
        </a:xfrm>
      </p:grpSpPr>
      <p:cxnSp>
        <p:nvCxnSpPr>
          <p:cNvPr id="414" name="Google Shape;414;p58"/>
          <p:cNvCxnSpPr>
            <a:stCxn id="415" idx="6"/>
            <a:endCxn id="416" idx="2"/>
          </p:cNvCxnSpPr>
          <p:nvPr/>
        </p:nvCxnSpPr>
        <p:spPr>
          <a:xfrm>
            <a:off x="1385101" y="2104126"/>
            <a:ext cx="6373800" cy="0"/>
          </a:xfrm>
          <a:prstGeom prst="straightConnector1">
            <a:avLst/>
          </a:prstGeom>
          <a:noFill/>
          <a:ln w="19050" cap="flat" cmpd="sng">
            <a:solidFill>
              <a:schemeClr val="dk1"/>
            </a:solidFill>
            <a:prstDash val="solid"/>
            <a:round/>
            <a:headEnd type="none" w="med" len="med"/>
            <a:tailEnd type="none" w="med" len="med"/>
          </a:ln>
        </p:spPr>
      </p:cxnSp>
      <p:sp>
        <p:nvSpPr>
          <p:cNvPr id="417" name="Google Shape;417;p58"/>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418" name="Google Shape;418;p58"/>
          <p:cNvSpPr txBox="1">
            <a:spLocks noGrp="1"/>
          </p:cNvSpPr>
          <p:nvPr>
            <p:ph type="sldNum" idx="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419" name="Google Shape;419;p58"/>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420" name="Google Shape;420;p58"/>
          <p:cNvSpPr txBox="1">
            <a:spLocks noGrp="1"/>
          </p:cNvSpPr>
          <p:nvPr>
            <p:ph type="sldNum" idx="4"/>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415" name="Google Shape;415;p58"/>
          <p:cNvSpPr/>
          <p:nvPr/>
        </p:nvSpPr>
        <p:spPr>
          <a:xfrm>
            <a:off x="192901"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Severity</a:t>
            </a:r>
            <a:endParaRPr sz="1000" b="1">
              <a:solidFill>
                <a:schemeClr val="dk1"/>
              </a:solidFill>
              <a:latin typeface="Roboto Serif"/>
              <a:ea typeface="Roboto Serif"/>
              <a:cs typeface="Roboto Serif"/>
              <a:sym typeface="Roboto Serif"/>
            </a:endParaRPr>
          </a:p>
        </p:txBody>
      </p:sp>
      <p:sp>
        <p:nvSpPr>
          <p:cNvPr id="421" name="Google Shape;421;p58"/>
          <p:cNvSpPr/>
          <p:nvPr/>
        </p:nvSpPr>
        <p:spPr>
          <a:xfrm>
            <a:off x="3587600" y="1092624"/>
            <a:ext cx="2023200" cy="2023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3000" b="1">
                <a:solidFill>
                  <a:schemeClr val="dk1"/>
                </a:solidFill>
                <a:latin typeface="Roboto Serif"/>
                <a:ea typeface="Roboto Serif"/>
                <a:cs typeface="Roboto Serif"/>
                <a:sym typeface="Roboto Serif"/>
              </a:rPr>
              <a:t>← </a:t>
            </a:r>
            <a:r>
              <a:rPr lang="en" sz="1800" b="1">
                <a:solidFill>
                  <a:schemeClr val="dk1"/>
                </a:solidFill>
                <a:latin typeface="Roboto Serif"/>
                <a:ea typeface="Roboto Serif"/>
                <a:cs typeface="Roboto Serif"/>
                <a:sym typeface="Roboto Serif"/>
              </a:rPr>
              <a:t>Behaviour can be measured via</a:t>
            </a:r>
            <a:endParaRPr sz="1800" b="1">
              <a:solidFill>
                <a:schemeClr val="dk1"/>
              </a:solidFill>
              <a:latin typeface="Roboto Serif"/>
              <a:ea typeface="Roboto Serif"/>
              <a:cs typeface="Roboto Serif"/>
              <a:sym typeface="Roboto Serif"/>
            </a:endParaRPr>
          </a:p>
          <a:p>
            <a:pPr marL="0" lvl="0" indent="0" algn="ctr" rtl="0">
              <a:spcBef>
                <a:spcPts val="0"/>
              </a:spcBef>
              <a:spcAft>
                <a:spcPts val="0"/>
              </a:spcAft>
              <a:buNone/>
            </a:pPr>
            <a:r>
              <a:rPr lang="en" sz="3000" b="1">
                <a:solidFill>
                  <a:schemeClr val="dk1"/>
                </a:solidFill>
                <a:latin typeface="Roboto Serif"/>
                <a:ea typeface="Roboto Serif"/>
                <a:cs typeface="Roboto Serif"/>
                <a:sym typeface="Roboto Serif"/>
              </a:rPr>
              <a:t>→</a:t>
            </a:r>
            <a:endParaRPr sz="3000" b="1">
              <a:solidFill>
                <a:schemeClr val="dk1"/>
              </a:solidFill>
              <a:latin typeface="Roboto Serif"/>
              <a:ea typeface="Roboto Serif"/>
              <a:cs typeface="Roboto Serif"/>
              <a:sym typeface="Roboto Serif"/>
            </a:endParaRPr>
          </a:p>
        </p:txBody>
      </p:sp>
      <p:sp>
        <p:nvSpPr>
          <p:cNvPr id="422" name="Google Shape;422;p58"/>
          <p:cNvSpPr txBox="1">
            <a:spLocks noGrp="1"/>
          </p:cNvSpPr>
          <p:nvPr>
            <p:ph type="title"/>
          </p:nvPr>
        </p:nvSpPr>
        <p:spPr>
          <a:xfrm>
            <a:off x="175686" y="-13652"/>
            <a:ext cx="8413500" cy="12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000">
                <a:latin typeface="Covered By Your Grace"/>
                <a:ea typeface="Covered By Your Grace"/>
                <a:cs typeface="Covered By Your Grace"/>
                <a:sym typeface="Covered By Your Grace"/>
              </a:rPr>
              <a:t>Data </a:t>
            </a:r>
            <a:r>
              <a:rPr lang="en">
                <a:solidFill>
                  <a:schemeClr val="dk1"/>
                </a:solidFill>
              </a:rPr>
              <a:t>Tells Us…</a:t>
            </a:r>
            <a:endParaRPr sz="5000">
              <a:latin typeface="Covered By Your Grace"/>
              <a:ea typeface="Covered By Your Grace"/>
              <a:cs typeface="Covered By Your Grace"/>
              <a:sym typeface="Covered By Your Grace"/>
            </a:endParaRPr>
          </a:p>
        </p:txBody>
      </p:sp>
      <p:sp>
        <p:nvSpPr>
          <p:cNvPr id="416" name="Google Shape;416;p58"/>
          <p:cNvSpPr/>
          <p:nvPr/>
        </p:nvSpPr>
        <p:spPr>
          <a:xfrm>
            <a:off x="7758900" y="1508025"/>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Latency</a:t>
            </a:r>
            <a:endParaRPr sz="800" b="1">
              <a:solidFill>
                <a:schemeClr val="dk1"/>
              </a:solidFill>
              <a:latin typeface="Roboto Serif"/>
              <a:ea typeface="Roboto Serif"/>
              <a:cs typeface="Roboto Serif"/>
              <a:sym typeface="Roboto Serif"/>
            </a:endParaRPr>
          </a:p>
        </p:txBody>
      </p:sp>
      <p:sp>
        <p:nvSpPr>
          <p:cNvPr id="423" name="Google Shape;423;p58"/>
          <p:cNvSpPr/>
          <p:nvPr/>
        </p:nvSpPr>
        <p:spPr>
          <a:xfrm>
            <a:off x="1975476"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900" b="1">
                <a:solidFill>
                  <a:schemeClr val="dk1"/>
                </a:solidFill>
                <a:latin typeface="Roboto Serif"/>
                <a:ea typeface="Roboto Serif"/>
                <a:cs typeface="Roboto Serif"/>
                <a:sym typeface="Roboto Serif"/>
              </a:rPr>
              <a:t>Frequency</a:t>
            </a:r>
            <a:endParaRPr sz="900" b="1">
              <a:solidFill>
                <a:schemeClr val="dk1"/>
              </a:solidFill>
              <a:latin typeface="Roboto Serif"/>
              <a:ea typeface="Roboto Serif"/>
              <a:cs typeface="Roboto Serif"/>
              <a:sym typeface="Roboto Serif"/>
            </a:endParaRPr>
          </a:p>
        </p:txBody>
      </p:sp>
      <p:sp>
        <p:nvSpPr>
          <p:cNvPr id="424" name="Google Shape;424;p58"/>
          <p:cNvSpPr/>
          <p:nvPr/>
        </p:nvSpPr>
        <p:spPr>
          <a:xfrm>
            <a:off x="6088751" y="1508026"/>
            <a:ext cx="1192200" cy="1192200"/>
          </a:xfrm>
          <a:prstGeom prst="ellipse">
            <a:avLst/>
          </a:prstGeom>
          <a:solidFill>
            <a:schemeClr val="lt1"/>
          </a:solidFill>
          <a:ln w="19050" cap="flat" cmpd="sng">
            <a:solidFill>
              <a:schemeClr val="dk1"/>
            </a:solidFill>
            <a:prstDash val="solid"/>
            <a:round/>
            <a:headEnd type="none" w="sm" len="sm"/>
            <a:tailEnd type="none" w="sm" len="sm"/>
          </a:ln>
        </p:spPr>
        <p:txBody>
          <a:bodyPr spcFirstLastPara="1" wrap="square" lIns="68575" tIns="68575" rIns="68575" bIns="68575" anchor="ctr" anchorCtr="0">
            <a:noAutofit/>
          </a:bodyPr>
          <a:lstStyle/>
          <a:p>
            <a:pPr marL="0" lvl="0" indent="0" algn="ctr" rtl="0">
              <a:spcBef>
                <a:spcPts val="0"/>
              </a:spcBef>
              <a:spcAft>
                <a:spcPts val="0"/>
              </a:spcAft>
              <a:buNone/>
            </a:pPr>
            <a:r>
              <a:rPr lang="en" sz="1000" b="1">
                <a:solidFill>
                  <a:schemeClr val="dk1"/>
                </a:solidFill>
                <a:latin typeface="Roboto Serif"/>
                <a:ea typeface="Roboto Serif"/>
                <a:cs typeface="Roboto Serif"/>
                <a:sym typeface="Roboto Serif"/>
              </a:rPr>
              <a:t>Duration</a:t>
            </a:r>
            <a:endParaRPr sz="1000" b="1">
              <a:solidFill>
                <a:schemeClr val="dk1"/>
              </a:solidFill>
              <a:latin typeface="Roboto Serif"/>
              <a:ea typeface="Roboto Serif"/>
              <a:cs typeface="Roboto Serif"/>
              <a:sym typeface="Roboto Serif"/>
            </a:endParaRPr>
          </a:p>
        </p:txBody>
      </p:sp>
      <p:sp>
        <p:nvSpPr>
          <p:cNvPr id="425" name="Google Shape;425;p58"/>
          <p:cNvSpPr/>
          <p:nvPr/>
        </p:nvSpPr>
        <p:spPr>
          <a:xfrm>
            <a:off x="290742" y="727096"/>
            <a:ext cx="996525" cy="49500"/>
          </a:xfrm>
          <a:custGeom>
            <a:avLst/>
            <a:gdLst/>
            <a:ahLst/>
            <a:cxnLst/>
            <a:rect l="l" t="t" r="r" b="b"/>
            <a:pathLst>
              <a:path w="39861" h="1980" extrusionOk="0">
                <a:moveTo>
                  <a:pt x="0" y="0"/>
                </a:moveTo>
                <a:cubicBezTo>
                  <a:pt x="13264" y="1018"/>
                  <a:pt x="26558" y="1980"/>
                  <a:pt x="39861" y="1980"/>
                </a:cubicBezTo>
              </a:path>
            </a:pathLst>
          </a:custGeom>
          <a:noFill/>
          <a:ln w="38100" cap="flat" cmpd="sng">
            <a:solidFill>
              <a:schemeClr val="dk2"/>
            </a:solidFill>
            <a:prstDash val="solid"/>
            <a:round/>
            <a:headEnd type="none" w="med" len="med"/>
            <a:tailEnd type="none" w="med" len="med"/>
          </a:ln>
        </p:spPr>
        <p:txBody>
          <a:bodyPr/>
          <a:lstStyle/>
          <a:p>
            <a:endParaRPr lang="en-CA"/>
          </a:p>
        </p:txBody>
      </p:sp>
      <p:pic>
        <p:nvPicPr>
          <p:cNvPr id="426" name="Google Shape;426;p58"/>
          <p:cNvPicPr preferRelativeResize="0"/>
          <p:nvPr/>
        </p:nvPicPr>
        <p:blipFill>
          <a:blip r:embed="rId3">
            <a:alphaModFix/>
          </a:blip>
          <a:stretch>
            <a:fillRect/>
          </a:stretch>
        </p:blipFill>
        <p:spPr>
          <a:xfrm>
            <a:off x="3331000" y="3255950"/>
            <a:ext cx="2536400" cy="1527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59"/>
          <p:cNvSpPr txBox="1">
            <a:spLocks noGrp="1"/>
          </p:cNvSpPr>
          <p:nvPr>
            <p:ph type="sldNum" idx="12"/>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432" name="Google Shape;432;p59"/>
          <p:cNvSpPr txBox="1">
            <a:spLocks noGrp="1"/>
          </p:cNvSpPr>
          <p:nvPr>
            <p:ph type="sldNum" idx="3"/>
          </p:nvPr>
        </p:nvSpPr>
        <p:spPr>
          <a:xfrm>
            <a:off x="8668550" y="4845125"/>
            <a:ext cx="309600" cy="15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433" name="Google Shape;433;p59"/>
          <p:cNvSpPr txBox="1">
            <a:spLocks noGrp="1"/>
          </p:cNvSpPr>
          <p:nvPr>
            <p:ph type="title"/>
          </p:nvPr>
        </p:nvSpPr>
        <p:spPr>
          <a:xfrm>
            <a:off x="161369" y="180480"/>
            <a:ext cx="3210300" cy="208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Step-by-</a:t>
            </a:r>
            <a:endParaRPr/>
          </a:p>
          <a:p>
            <a:pPr marL="0" lvl="0" indent="0" algn="l" rtl="0">
              <a:spcBef>
                <a:spcPts val="0"/>
              </a:spcBef>
              <a:spcAft>
                <a:spcPts val="0"/>
              </a:spcAft>
              <a:buNone/>
            </a:pPr>
            <a:r>
              <a:rPr lang="en"/>
              <a:t>Step </a:t>
            </a:r>
            <a:r>
              <a:rPr lang="en" sz="5000">
                <a:latin typeface="Covered By Your Grace"/>
                <a:ea typeface="Covered By Your Grace"/>
                <a:cs typeface="Covered By Your Grace"/>
                <a:sym typeface="Covered By Your Grace"/>
              </a:rPr>
              <a:t>Support</a:t>
            </a:r>
            <a:endParaRPr sz="5000">
              <a:latin typeface="Covered By Your Grace"/>
              <a:ea typeface="Covered By Your Grace"/>
              <a:cs typeface="Covered By Your Grace"/>
              <a:sym typeface="Covered By Your Grace"/>
            </a:endParaRPr>
          </a:p>
        </p:txBody>
      </p:sp>
      <p:cxnSp>
        <p:nvCxnSpPr>
          <p:cNvPr id="434" name="Google Shape;434;p59"/>
          <p:cNvCxnSpPr/>
          <p:nvPr/>
        </p:nvCxnSpPr>
        <p:spPr>
          <a:xfrm>
            <a:off x="165808" y="2137306"/>
            <a:ext cx="2655300" cy="30900"/>
          </a:xfrm>
          <a:prstGeom prst="straightConnector1">
            <a:avLst/>
          </a:prstGeom>
          <a:noFill/>
          <a:ln w="38100" cap="flat" cmpd="sng">
            <a:solidFill>
              <a:schemeClr val="dk1"/>
            </a:solidFill>
            <a:prstDash val="solid"/>
            <a:round/>
            <a:headEnd type="none" w="med" len="med"/>
            <a:tailEnd type="none" w="med" len="med"/>
          </a:ln>
        </p:spPr>
      </p:cxnSp>
      <p:cxnSp>
        <p:nvCxnSpPr>
          <p:cNvPr id="435" name="Google Shape;435;p59"/>
          <p:cNvCxnSpPr/>
          <p:nvPr/>
        </p:nvCxnSpPr>
        <p:spPr>
          <a:xfrm rot="10800000" flipH="1">
            <a:off x="178183" y="2247781"/>
            <a:ext cx="2643000" cy="19500"/>
          </a:xfrm>
          <a:prstGeom prst="straightConnector1">
            <a:avLst/>
          </a:prstGeom>
          <a:noFill/>
          <a:ln w="38100" cap="flat" cmpd="sng">
            <a:solidFill>
              <a:schemeClr val="dk1"/>
            </a:solidFill>
            <a:prstDash val="solid"/>
            <a:round/>
            <a:headEnd type="none" w="med" len="med"/>
            <a:tailEnd type="none" w="med" len="med"/>
          </a:ln>
        </p:spPr>
      </p:cxnSp>
      <p:pic>
        <p:nvPicPr>
          <p:cNvPr id="436" name="Google Shape;436;p59"/>
          <p:cNvPicPr preferRelativeResize="0"/>
          <p:nvPr/>
        </p:nvPicPr>
        <p:blipFill>
          <a:blip r:embed="rId3">
            <a:alphaModFix/>
          </a:blip>
          <a:stretch>
            <a:fillRect/>
          </a:stretch>
        </p:blipFill>
        <p:spPr>
          <a:xfrm>
            <a:off x="3371669" y="1034000"/>
            <a:ext cx="5467533" cy="30754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p60"/>
          <p:cNvSpPr txBox="1">
            <a:spLocks noGrp="1"/>
          </p:cNvSpPr>
          <p:nvPr>
            <p:ph type="title"/>
          </p:nvPr>
        </p:nvSpPr>
        <p:spPr>
          <a:xfrm>
            <a:off x="219300" y="480950"/>
            <a:ext cx="8705400" cy="38805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en" sz="5400"/>
              <a:t>"Some is not a </a:t>
            </a:r>
            <a:r>
              <a:rPr lang="en"/>
              <a:t> </a:t>
            </a:r>
            <a:r>
              <a:rPr lang="en" sz="6000">
                <a:latin typeface="Covered By Your Grace"/>
                <a:ea typeface="Covered By Your Grace"/>
                <a:cs typeface="Covered By Your Grace"/>
                <a:sym typeface="Covered By Your Grace"/>
              </a:rPr>
              <a:t>number. </a:t>
            </a:r>
            <a:r>
              <a:rPr lang="en" sz="5400"/>
              <a:t>Soon is not a </a:t>
            </a:r>
            <a:r>
              <a:rPr lang="en" sz="6000">
                <a:latin typeface="Covered By Your Grace"/>
                <a:ea typeface="Covered By Your Grace"/>
                <a:cs typeface="Covered By Your Grace"/>
                <a:sym typeface="Covered By Your Grace"/>
              </a:rPr>
              <a:t>time</a:t>
            </a:r>
            <a:r>
              <a:rPr lang="en" sz="5400"/>
              <a:t>. Hope is not a</a:t>
            </a:r>
            <a:r>
              <a:rPr lang="en"/>
              <a:t> </a:t>
            </a:r>
            <a:r>
              <a:rPr lang="en" sz="6000">
                <a:latin typeface="Covered By Your Grace"/>
                <a:ea typeface="Covered By Your Grace"/>
                <a:cs typeface="Covered By Your Grace"/>
                <a:sym typeface="Covered By Your Grace"/>
              </a:rPr>
              <a:t>plan.“ </a:t>
            </a:r>
            <a:endParaRPr sz="6000">
              <a:latin typeface="Covered By Your Grace"/>
              <a:ea typeface="Covered By Your Grace"/>
              <a:cs typeface="Covered By Your Grace"/>
              <a:sym typeface="Covered By Your Grace"/>
            </a:endParaRPr>
          </a:p>
          <a:p>
            <a:pPr marL="0" lvl="0" indent="0" algn="ctr" rtl="0">
              <a:lnSpc>
                <a:spcPct val="100000"/>
              </a:lnSpc>
              <a:spcBef>
                <a:spcPts val="0"/>
              </a:spcBef>
              <a:spcAft>
                <a:spcPts val="0"/>
              </a:spcAft>
              <a:buNone/>
            </a:pPr>
            <a:endParaRPr sz="6000">
              <a:latin typeface="Covered By Your Grace"/>
              <a:ea typeface="Covered By Your Grace"/>
              <a:cs typeface="Covered By Your Grace"/>
              <a:sym typeface="Covered By Your Grace"/>
            </a:endParaRPr>
          </a:p>
          <a:p>
            <a:pPr marL="0" lvl="0" indent="0" algn="ctr" rtl="0">
              <a:lnSpc>
                <a:spcPct val="100000"/>
              </a:lnSpc>
              <a:spcBef>
                <a:spcPts val="0"/>
              </a:spcBef>
              <a:spcAft>
                <a:spcPts val="0"/>
              </a:spcAft>
              <a:buNone/>
            </a:pPr>
            <a:r>
              <a:rPr lang="en" sz="3000">
                <a:latin typeface="Covered By Your Grace"/>
                <a:ea typeface="Covered By Your Grace"/>
                <a:cs typeface="Covered By Your Grace"/>
                <a:sym typeface="Covered By Your Grace"/>
              </a:rPr>
              <a:t>- </a:t>
            </a:r>
            <a:r>
              <a:rPr lang="en" sz="3000"/>
              <a:t>Dep. Minister Dan Florizone</a:t>
            </a:r>
            <a:endParaRPr sz="30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am Status Meeting">
  <a:themeElements>
    <a:clrScheme name="Simple Light">
      <a:dk1>
        <a:srgbClr val="121212"/>
      </a:dk1>
      <a:lt1>
        <a:srgbClr val="FFFFFF"/>
      </a:lt1>
      <a:dk2>
        <a:srgbClr val="121212"/>
      </a:dk2>
      <a:lt2>
        <a:srgbClr val="FFFFFF"/>
      </a:lt2>
      <a:accent1>
        <a:srgbClr val="FF6617"/>
      </a:accent1>
      <a:accent2>
        <a:srgbClr val="00534B"/>
      </a:accent2>
      <a:accent3>
        <a:srgbClr val="10AD61"/>
      </a:accent3>
      <a:accent4>
        <a:srgbClr val="FFBAFD"/>
      </a:accent4>
      <a:accent5>
        <a:srgbClr val="9CE1FF"/>
      </a:accent5>
      <a:accent6>
        <a:srgbClr val="FFFFFF"/>
      </a:accent6>
      <a:hlink>
        <a:srgbClr val="12121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1839</Words>
  <Application>Microsoft Office PowerPoint</Application>
  <PresentationFormat>On-screen Show (16:9)</PresentationFormat>
  <Paragraphs>130</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Covered By Your Grace</vt:lpstr>
      <vt:lpstr>Roboto Serif</vt:lpstr>
      <vt:lpstr>Arial</vt:lpstr>
      <vt:lpstr>Rubik</vt:lpstr>
      <vt:lpstr>Simple Light</vt:lpstr>
      <vt:lpstr>Team Status Meeting</vt:lpstr>
      <vt:lpstr>Taking  Data Effectively</vt:lpstr>
      <vt:lpstr>“If you can measure a behaviour as part of the problem, you can shape it as part of the solution.”    - PSSD Behaviour Learning Cycle (BLC) </vt:lpstr>
      <vt:lpstr>The Why of Taking Data</vt:lpstr>
      <vt:lpstr>Caregiver Meeting Example</vt:lpstr>
      <vt:lpstr>Staff Meeting Example</vt:lpstr>
      <vt:lpstr>When you bring objective data to crucial conversations. </vt:lpstr>
      <vt:lpstr>Roadmap to Taking Data</vt:lpstr>
      <vt:lpstr>Data Tells Us…</vt:lpstr>
      <vt:lpstr>Step-by- Step Support</vt:lpstr>
      <vt:lpstr>"Some is not a  number. Soon is not a time. Hope is not a plan.“   - Dep. Minister Dan Florizone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Gorham, Kourtney</cp:lastModifiedBy>
  <cp:revision>1</cp:revision>
  <dcterms:modified xsi:type="dcterms:W3CDTF">2025-03-04T17:15:13Z</dcterms:modified>
</cp:coreProperties>
</file>